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
  </p:notesMasterIdLst>
  <p:sldIdLst>
    <p:sldId id="257" r:id="rId2"/>
  </p:sldIdLst>
  <p:sldSz cx="43200638" cy="28800425"/>
  <p:notesSz cx="6858000" cy="9144000"/>
  <p:defaultTextStyle>
    <a:defPPr>
      <a:defRPr lang="pt-BR"/>
    </a:defPPr>
    <a:lvl1pPr marL="0" algn="l" defTabSz="4123852" rtl="0" eaLnBrk="1" latinLnBrk="0" hangingPunct="1">
      <a:defRPr sz="8100" kern="1200">
        <a:solidFill>
          <a:schemeClr val="tx1"/>
        </a:solidFill>
        <a:latin typeface="+mn-lt"/>
        <a:ea typeface="+mn-ea"/>
        <a:cs typeface="+mn-cs"/>
      </a:defRPr>
    </a:lvl1pPr>
    <a:lvl2pPr marL="2061928" algn="l" defTabSz="4123852" rtl="0" eaLnBrk="1" latinLnBrk="0" hangingPunct="1">
      <a:defRPr sz="8100" kern="1200">
        <a:solidFill>
          <a:schemeClr val="tx1"/>
        </a:solidFill>
        <a:latin typeface="+mn-lt"/>
        <a:ea typeface="+mn-ea"/>
        <a:cs typeface="+mn-cs"/>
      </a:defRPr>
    </a:lvl2pPr>
    <a:lvl3pPr marL="4123852" algn="l" defTabSz="4123852" rtl="0" eaLnBrk="1" latinLnBrk="0" hangingPunct="1">
      <a:defRPr sz="8100" kern="1200">
        <a:solidFill>
          <a:schemeClr val="tx1"/>
        </a:solidFill>
        <a:latin typeface="+mn-lt"/>
        <a:ea typeface="+mn-ea"/>
        <a:cs typeface="+mn-cs"/>
      </a:defRPr>
    </a:lvl3pPr>
    <a:lvl4pPr marL="6185780" algn="l" defTabSz="4123852" rtl="0" eaLnBrk="1" latinLnBrk="0" hangingPunct="1">
      <a:defRPr sz="8100" kern="1200">
        <a:solidFill>
          <a:schemeClr val="tx1"/>
        </a:solidFill>
        <a:latin typeface="+mn-lt"/>
        <a:ea typeface="+mn-ea"/>
        <a:cs typeface="+mn-cs"/>
      </a:defRPr>
    </a:lvl4pPr>
    <a:lvl5pPr marL="8247704" algn="l" defTabSz="4123852" rtl="0" eaLnBrk="1" latinLnBrk="0" hangingPunct="1">
      <a:defRPr sz="8100" kern="1200">
        <a:solidFill>
          <a:schemeClr val="tx1"/>
        </a:solidFill>
        <a:latin typeface="+mn-lt"/>
        <a:ea typeface="+mn-ea"/>
        <a:cs typeface="+mn-cs"/>
      </a:defRPr>
    </a:lvl5pPr>
    <a:lvl6pPr marL="10309627" algn="l" defTabSz="4123852" rtl="0" eaLnBrk="1" latinLnBrk="0" hangingPunct="1">
      <a:defRPr sz="8100" kern="1200">
        <a:solidFill>
          <a:schemeClr val="tx1"/>
        </a:solidFill>
        <a:latin typeface="+mn-lt"/>
        <a:ea typeface="+mn-ea"/>
        <a:cs typeface="+mn-cs"/>
      </a:defRPr>
    </a:lvl6pPr>
    <a:lvl7pPr marL="12371555" algn="l" defTabSz="4123852" rtl="0" eaLnBrk="1" latinLnBrk="0" hangingPunct="1">
      <a:defRPr sz="8100" kern="1200">
        <a:solidFill>
          <a:schemeClr val="tx1"/>
        </a:solidFill>
        <a:latin typeface="+mn-lt"/>
        <a:ea typeface="+mn-ea"/>
        <a:cs typeface="+mn-cs"/>
      </a:defRPr>
    </a:lvl7pPr>
    <a:lvl8pPr marL="14433479" algn="l" defTabSz="4123852" rtl="0" eaLnBrk="1" latinLnBrk="0" hangingPunct="1">
      <a:defRPr sz="8100" kern="1200">
        <a:solidFill>
          <a:schemeClr val="tx1"/>
        </a:solidFill>
        <a:latin typeface="+mn-lt"/>
        <a:ea typeface="+mn-ea"/>
        <a:cs typeface="+mn-cs"/>
      </a:defRPr>
    </a:lvl8pPr>
    <a:lvl9pPr marL="16495407" algn="l" defTabSz="4123852" rtl="0" eaLnBrk="1" latinLnBrk="0" hangingPunct="1">
      <a:defRPr sz="8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071" userDrawn="1">
          <p15:clr>
            <a:srgbClr val="A4A3A4"/>
          </p15:clr>
        </p15:guide>
        <p15:guide id="2" pos="1360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58"/>
    <p:restoredTop sz="94291" autoAdjust="0"/>
  </p:normalViewPr>
  <p:slideViewPr>
    <p:cSldViewPr>
      <p:cViewPr varScale="1">
        <p:scale>
          <a:sx n="19" d="100"/>
          <a:sy n="19" d="100"/>
        </p:scale>
        <p:origin x="1344" y="48"/>
      </p:cViewPr>
      <p:guideLst>
        <p:guide orient="horz" pos="9071"/>
        <p:guide pos="1360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4" d="100"/>
        <a:sy n="64"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E9CD71-0C74-1D4F-A2D7-B7672C9BA4BD}" type="datetimeFigureOut">
              <a:rPr lang="pt-BR" smtClean="0"/>
              <a:t>03/02/2020</a:t>
            </a:fld>
            <a:endParaRPr lang="pt-BR"/>
          </a:p>
        </p:txBody>
      </p:sp>
      <p:sp>
        <p:nvSpPr>
          <p:cNvPr id="4" name="Espaço Reservado para Imagem de Slide 3"/>
          <p:cNvSpPr>
            <a:spLocks noGrp="1" noRot="1" noChangeAspect="1"/>
          </p:cNvSpPr>
          <p:nvPr>
            <p:ph type="sldImg" idx="2"/>
          </p:nvPr>
        </p:nvSpPr>
        <p:spPr>
          <a:xfrm>
            <a:off x="1114425" y="1143000"/>
            <a:ext cx="462915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0B4608-51D8-A849-8B58-28BC89685DC3}" type="slidenum">
              <a:rPr lang="pt-BR" smtClean="0"/>
              <a:t>‹nº›</a:t>
            </a:fld>
            <a:endParaRPr lang="pt-BR"/>
          </a:p>
        </p:txBody>
      </p:sp>
    </p:spTree>
    <p:extLst>
      <p:ext uri="{BB962C8B-B14F-4D97-AF65-F5344CB8AC3E}">
        <p14:creationId xmlns:p14="http://schemas.microsoft.com/office/powerpoint/2010/main" val="2304979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23" name="Retângulo 22"/>
          <p:cNvSpPr/>
          <p:nvPr/>
        </p:nvSpPr>
        <p:spPr>
          <a:xfrm flipV="1">
            <a:off x="25560296" y="16000238"/>
            <a:ext cx="17640349" cy="382523"/>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549787" tIns="274894" rIns="549787" bIns="274894" anchor="ctr"/>
          <a:lstStyle/>
          <a:p>
            <a:pPr algn="ctr" eaLnBrk="1" latinLnBrk="0" hangingPunct="1"/>
            <a:endParaRPr kumimoji="0" lang="en-US" sz="10799"/>
          </a:p>
        </p:txBody>
      </p:sp>
      <p:sp>
        <p:nvSpPr>
          <p:cNvPr id="24" name="Retângulo 23"/>
          <p:cNvSpPr/>
          <p:nvPr/>
        </p:nvSpPr>
        <p:spPr>
          <a:xfrm flipV="1">
            <a:off x="25560388" y="16365637"/>
            <a:ext cx="17640266" cy="806412"/>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549787" tIns="274894" rIns="549787" bIns="274894" anchor="ctr"/>
          <a:lstStyle/>
          <a:p>
            <a:pPr algn="ctr" eaLnBrk="1" latinLnBrk="0" hangingPunct="1"/>
            <a:endParaRPr kumimoji="0" lang="en-US" sz="10799"/>
          </a:p>
        </p:txBody>
      </p:sp>
      <p:sp>
        <p:nvSpPr>
          <p:cNvPr id="25" name="Retângulo 24"/>
          <p:cNvSpPr/>
          <p:nvPr/>
        </p:nvSpPr>
        <p:spPr>
          <a:xfrm flipV="1">
            <a:off x="25560388" y="17281797"/>
            <a:ext cx="17640266" cy="38400"/>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549787" tIns="274894" rIns="549787" bIns="274894" anchor="ctr"/>
          <a:lstStyle/>
          <a:p>
            <a:pPr algn="ctr" eaLnBrk="1" latinLnBrk="0" hangingPunct="1"/>
            <a:endParaRPr kumimoji="0" lang="en-US" sz="10799"/>
          </a:p>
        </p:txBody>
      </p:sp>
      <p:sp>
        <p:nvSpPr>
          <p:cNvPr id="26" name="Retângulo 25"/>
          <p:cNvSpPr/>
          <p:nvPr/>
        </p:nvSpPr>
        <p:spPr>
          <a:xfrm flipV="1">
            <a:off x="25560378" y="17488565"/>
            <a:ext cx="9288138" cy="76801"/>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549787" tIns="274894" rIns="549787" bIns="274894" anchor="ctr"/>
          <a:lstStyle/>
          <a:p>
            <a:pPr algn="ctr" eaLnBrk="1" latinLnBrk="0" hangingPunct="1"/>
            <a:endParaRPr kumimoji="0" lang="en-US" sz="10799"/>
          </a:p>
        </p:txBody>
      </p:sp>
      <p:sp>
        <p:nvSpPr>
          <p:cNvPr id="27" name="Retângulo 26"/>
          <p:cNvSpPr/>
          <p:nvPr/>
        </p:nvSpPr>
        <p:spPr>
          <a:xfrm flipV="1">
            <a:off x="25560378" y="17636258"/>
            <a:ext cx="9288138" cy="38400"/>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549787" tIns="274894" rIns="549787" bIns="274894" anchor="ctr"/>
          <a:lstStyle/>
          <a:p>
            <a:pPr algn="ctr" eaLnBrk="1" latinLnBrk="0" hangingPunct="1"/>
            <a:endParaRPr kumimoji="0" lang="en-US" sz="10799"/>
          </a:p>
        </p:txBody>
      </p:sp>
      <p:sp useBgFill="1">
        <p:nvSpPr>
          <p:cNvPr id="30" name="Retângulo de cantos arredondados 29"/>
          <p:cNvSpPr/>
          <p:nvPr/>
        </p:nvSpPr>
        <p:spPr bwMode="white">
          <a:xfrm>
            <a:off x="25560378" y="16640246"/>
            <a:ext cx="14472214" cy="11520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549787" tIns="274894" rIns="549787" bIns="274894" anchor="ctr"/>
          <a:lstStyle/>
          <a:p>
            <a:pPr algn="ctr" eaLnBrk="1" latinLnBrk="0" hangingPunct="1"/>
            <a:endParaRPr kumimoji="0" lang="en-US" sz="10799"/>
          </a:p>
        </p:txBody>
      </p:sp>
      <p:sp useBgFill="1">
        <p:nvSpPr>
          <p:cNvPr id="31" name="Retângulo de cantos arredondados 30"/>
          <p:cNvSpPr/>
          <p:nvPr/>
        </p:nvSpPr>
        <p:spPr bwMode="white">
          <a:xfrm>
            <a:off x="34850152" y="17054248"/>
            <a:ext cx="7560112" cy="15360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549787" tIns="274894" rIns="549787" bIns="274894" anchor="ctr"/>
          <a:lstStyle/>
          <a:p>
            <a:pPr algn="ctr" eaLnBrk="1" latinLnBrk="0" hangingPunct="1"/>
            <a:endParaRPr kumimoji="0" lang="en-US" sz="10799"/>
          </a:p>
        </p:txBody>
      </p:sp>
      <p:sp>
        <p:nvSpPr>
          <p:cNvPr id="7" name="Retângulo 6"/>
          <p:cNvSpPr/>
          <p:nvPr/>
        </p:nvSpPr>
        <p:spPr>
          <a:xfrm>
            <a:off x="7" y="15326891"/>
            <a:ext cx="43200638" cy="1025401"/>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549787" tIns="274894" rIns="549787" bIns="274894" anchor="ctr"/>
          <a:lstStyle/>
          <a:p>
            <a:pPr algn="ctr" eaLnBrk="1" latinLnBrk="0" hangingPunct="1"/>
            <a:endParaRPr kumimoji="0" lang="en-US" sz="10799"/>
          </a:p>
        </p:txBody>
      </p:sp>
      <p:sp>
        <p:nvSpPr>
          <p:cNvPr id="10" name="Retângulo 9"/>
          <p:cNvSpPr/>
          <p:nvPr/>
        </p:nvSpPr>
        <p:spPr>
          <a:xfrm>
            <a:off x="10" y="15435513"/>
            <a:ext cx="43200645" cy="59077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549787" tIns="274894" rIns="549787" bIns="274894" anchor="ctr"/>
          <a:lstStyle/>
          <a:p>
            <a:pPr algn="ctr" eaLnBrk="1" latinLnBrk="0" hangingPunct="1"/>
            <a:endParaRPr kumimoji="0" lang="en-US" sz="10799"/>
          </a:p>
        </p:txBody>
      </p:sp>
      <p:sp>
        <p:nvSpPr>
          <p:cNvPr id="11" name="Retângulo 10"/>
          <p:cNvSpPr/>
          <p:nvPr/>
        </p:nvSpPr>
        <p:spPr>
          <a:xfrm flipV="1">
            <a:off x="30303059" y="15299291"/>
            <a:ext cx="12897596" cy="1043299"/>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549787" tIns="274894" rIns="549787" bIns="274894" anchor="ctr"/>
          <a:lstStyle/>
          <a:p>
            <a:pPr algn="ctr" eaLnBrk="1" latinLnBrk="0" hangingPunct="1"/>
            <a:endParaRPr kumimoji="0" lang="en-US" sz="10799"/>
          </a:p>
        </p:txBody>
      </p:sp>
      <p:sp>
        <p:nvSpPr>
          <p:cNvPr id="19" name="Retângulo 18"/>
          <p:cNvSpPr/>
          <p:nvPr/>
        </p:nvSpPr>
        <p:spPr>
          <a:xfrm>
            <a:off x="0" y="0"/>
            <a:ext cx="43200638" cy="15545426"/>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549787" tIns="274894" rIns="549787" bIns="274894" anchor="ctr"/>
          <a:lstStyle/>
          <a:p>
            <a:pPr algn="ctr" eaLnBrk="1" latinLnBrk="0" hangingPunct="1"/>
            <a:endParaRPr kumimoji="0" lang="en-US" sz="10799"/>
          </a:p>
        </p:txBody>
      </p:sp>
      <p:sp>
        <p:nvSpPr>
          <p:cNvPr id="8" name="Título 7"/>
          <p:cNvSpPr>
            <a:spLocks noGrp="1"/>
          </p:cNvSpPr>
          <p:nvPr>
            <p:ph type="ctrTitle"/>
          </p:nvPr>
        </p:nvSpPr>
        <p:spPr>
          <a:xfrm>
            <a:off x="2160032" y="10086820"/>
            <a:ext cx="39960590" cy="6173423"/>
          </a:xfrm>
        </p:spPr>
        <p:txBody>
          <a:bodyPr anchor="b"/>
          <a:lstStyle>
            <a:lvl1pPr>
              <a:defRPr sz="26397">
                <a:solidFill>
                  <a:schemeClr val="bg1"/>
                </a:solidFill>
              </a:defRPr>
            </a:lvl1pPr>
          </a:lstStyle>
          <a:p>
            <a:r>
              <a:rPr kumimoji="0" lang="pt-BR"/>
              <a:t>Clique para editar o estilo do título mestre</a:t>
            </a:r>
            <a:endParaRPr kumimoji="0" lang="en-US"/>
          </a:p>
        </p:txBody>
      </p:sp>
      <p:sp>
        <p:nvSpPr>
          <p:cNvPr id="9" name="Subtítulo 8"/>
          <p:cNvSpPr>
            <a:spLocks noGrp="1"/>
          </p:cNvSpPr>
          <p:nvPr>
            <p:ph type="subTitle" idx="1"/>
          </p:nvPr>
        </p:nvSpPr>
        <p:spPr>
          <a:xfrm>
            <a:off x="2160031" y="16377939"/>
            <a:ext cx="23400346" cy="7360108"/>
          </a:xfrm>
        </p:spPr>
        <p:txBody>
          <a:bodyPr/>
          <a:lstStyle>
            <a:lvl1pPr marL="384856" indent="0" algn="l">
              <a:buNone/>
              <a:defRPr sz="14399">
                <a:solidFill>
                  <a:schemeClr val="tx2"/>
                </a:solidFill>
              </a:defRPr>
            </a:lvl1pPr>
            <a:lvl2pPr marL="2748962" indent="0" algn="ctr">
              <a:buNone/>
            </a:lvl2pPr>
            <a:lvl3pPr marL="5497919" indent="0" algn="ctr">
              <a:buNone/>
            </a:lvl3pPr>
            <a:lvl4pPr marL="8246882" indent="0" algn="ctr">
              <a:buNone/>
            </a:lvl4pPr>
            <a:lvl5pPr marL="10995839" indent="0" algn="ctr">
              <a:buNone/>
            </a:lvl5pPr>
            <a:lvl6pPr marL="13744795" indent="0" algn="ctr">
              <a:buNone/>
            </a:lvl6pPr>
            <a:lvl7pPr marL="16493757" indent="0" algn="ctr">
              <a:buNone/>
            </a:lvl7pPr>
            <a:lvl8pPr marL="19242714" indent="0" algn="ctr">
              <a:buNone/>
            </a:lvl8pPr>
            <a:lvl9pPr marL="21991677" indent="0" algn="ctr">
              <a:buNone/>
            </a:lvl9pPr>
          </a:lstStyle>
          <a:p>
            <a:r>
              <a:rPr kumimoji="0" lang="pt-BR"/>
              <a:t>Clique para editar o estilo do subtítulo mestre</a:t>
            </a:r>
            <a:endParaRPr kumimoji="0" lang="en-US"/>
          </a:p>
        </p:txBody>
      </p:sp>
      <p:sp>
        <p:nvSpPr>
          <p:cNvPr id="28" name="Espaço Reservado para Data 27"/>
          <p:cNvSpPr>
            <a:spLocks noGrp="1"/>
          </p:cNvSpPr>
          <p:nvPr>
            <p:ph type="dt" sz="half" idx="10"/>
          </p:nvPr>
        </p:nvSpPr>
        <p:spPr>
          <a:xfrm>
            <a:off x="31680468" y="17664261"/>
            <a:ext cx="4536067" cy="1920028"/>
          </a:xfrm>
        </p:spPr>
        <p:txBody>
          <a:bodyPr/>
          <a:lstStyle/>
          <a:p>
            <a:fld id="{4342B257-90C6-43E0-AFDA-AF7504B09539}" type="datetimeFigureOut">
              <a:rPr lang="pt-BR" smtClean="0"/>
              <a:pPr/>
              <a:t>03/02/2020</a:t>
            </a:fld>
            <a:endParaRPr lang="pt-BR"/>
          </a:p>
        </p:txBody>
      </p:sp>
      <p:sp>
        <p:nvSpPr>
          <p:cNvPr id="17" name="Espaço Reservado para Rodapé 16"/>
          <p:cNvSpPr>
            <a:spLocks noGrp="1"/>
          </p:cNvSpPr>
          <p:nvPr>
            <p:ph type="ftr" sz="quarter" idx="11"/>
          </p:nvPr>
        </p:nvSpPr>
        <p:spPr>
          <a:xfrm>
            <a:off x="25560377" y="17660263"/>
            <a:ext cx="6120091" cy="1920028"/>
          </a:xfrm>
        </p:spPr>
        <p:txBody>
          <a:bodyPr/>
          <a:lstStyle/>
          <a:p>
            <a:endParaRPr lang="pt-BR"/>
          </a:p>
        </p:txBody>
      </p:sp>
      <p:sp>
        <p:nvSpPr>
          <p:cNvPr id="29" name="Espaço Reservado para Número de Slide 28"/>
          <p:cNvSpPr>
            <a:spLocks noGrp="1"/>
          </p:cNvSpPr>
          <p:nvPr>
            <p:ph type="sldNum" sz="quarter" idx="12"/>
          </p:nvPr>
        </p:nvSpPr>
        <p:spPr>
          <a:xfrm>
            <a:off x="39308083" y="4771"/>
            <a:ext cx="3532549" cy="1536023"/>
          </a:xfrm>
        </p:spPr>
        <p:txBody>
          <a:bodyPr/>
          <a:lstStyle>
            <a:lvl1pPr algn="r">
              <a:defRPr sz="10799">
                <a:solidFill>
                  <a:schemeClr val="bg1"/>
                </a:solidFill>
              </a:defRPr>
            </a:lvl1pPr>
          </a:lstStyle>
          <a:p>
            <a:fld id="{703E2B66-C995-4C62-945F-796240C03517}"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fld id="{4342B257-90C6-43E0-AFDA-AF7504B09539}" type="datetimeFigureOut">
              <a:rPr lang="pt-BR" smtClean="0"/>
              <a:pPr/>
              <a:t>03/02/2020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03E2B66-C995-4C62-945F-796240C03517}"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32040474" y="4800071"/>
            <a:ext cx="9000133" cy="23040340"/>
          </a:xfrm>
        </p:spPr>
        <p:txBody>
          <a:bodyPr vert="eaVert"/>
          <a:lstStyle/>
          <a:p>
            <a:r>
              <a:rPr kumimoji="0" lang="pt-BR"/>
              <a:t>Clique para editar o estilo do título mestre</a:t>
            </a:r>
            <a:endParaRPr kumimoji="0" lang="en-US"/>
          </a:p>
        </p:txBody>
      </p:sp>
      <p:sp>
        <p:nvSpPr>
          <p:cNvPr id="3" name="Espaço Reservado para Texto Vertical 2"/>
          <p:cNvSpPr>
            <a:spLocks noGrp="1"/>
          </p:cNvSpPr>
          <p:nvPr>
            <p:ph type="body" orient="vert" idx="1"/>
          </p:nvPr>
        </p:nvSpPr>
        <p:spPr>
          <a:xfrm>
            <a:off x="2160031" y="4800071"/>
            <a:ext cx="29520437" cy="23040340"/>
          </a:xfrm>
        </p:spPr>
        <p:txBody>
          <a:bodyPr vert="eaVert"/>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fld id="{4342B257-90C6-43E0-AFDA-AF7504B09539}" type="datetimeFigureOut">
              <a:rPr lang="pt-BR" smtClean="0"/>
              <a:pPr/>
              <a:t>03/02/2020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03E2B66-C995-4C62-945F-796240C03517}"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estilo do título mestre</a:t>
            </a:r>
            <a:endParaRPr kumimoji="0" lang="en-US"/>
          </a:p>
        </p:txBody>
      </p:sp>
      <p:sp>
        <p:nvSpPr>
          <p:cNvPr id="3" name="Espaço Reservado para Conteúdo 2"/>
          <p:cNvSpPr>
            <a:spLocks noGrp="1"/>
          </p:cNvSpPr>
          <p:nvPr>
            <p:ph idx="1"/>
          </p:nvPr>
        </p:nvSpPr>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fld id="{4342B257-90C6-43E0-AFDA-AF7504B09539}" type="datetimeFigureOut">
              <a:rPr lang="pt-BR" smtClean="0"/>
              <a:pPr/>
              <a:t>03/02/2020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03E2B66-C995-4C62-945F-796240C03517}"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3412555" y="8320125"/>
            <a:ext cx="36720543" cy="5720085"/>
          </a:xfrm>
        </p:spPr>
        <p:txBody>
          <a:bodyPr anchor="b">
            <a:noAutofit/>
          </a:bodyPr>
          <a:lstStyle>
            <a:lvl1pPr algn="l">
              <a:buNone/>
              <a:defRPr sz="25864"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pt-BR"/>
              <a:t>Clique para editar o estilo do título mestre</a:t>
            </a:r>
            <a:endParaRPr kumimoji="0" lang="en-US"/>
          </a:p>
        </p:txBody>
      </p:sp>
      <p:sp>
        <p:nvSpPr>
          <p:cNvPr id="3" name="Espaço Reservado para Texto 2"/>
          <p:cNvSpPr>
            <a:spLocks noGrp="1"/>
          </p:cNvSpPr>
          <p:nvPr>
            <p:ph type="body" idx="1"/>
          </p:nvPr>
        </p:nvSpPr>
        <p:spPr>
          <a:xfrm>
            <a:off x="3412555" y="14140214"/>
            <a:ext cx="36720543" cy="6340091"/>
          </a:xfrm>
        </p:spPr>
        <p:txBody>
          <a:bodyPr anchor="t"/>
          <a:lstStyle>
            <a:lvl1pPr marL="274897" indent="0">
              <a:buNone/>
              <a:defRPr sz="12665" b="0">
                <a:solidFill>
                  <a:schemeClr val="tx2"/>
                </a:solidFill>
              </a:defRPr>
            </a:lvl1pPr>
            <a:lvl2pPr>
              <a:buNone/>
              <a:defRPr sz="10799">
                <a:solidFill>
                  <a:schemeClr val="tx1">
                    <a:tint val="75000"/>
                  </a:schemeClr>
                </a:solidFill>
              </a:defRPr>
            </a:lvl2pPr>
            <a:lvl3pPr>
              <a:buNone/>
              <a:defRPr sz="9599">
                <a:solidFill>
                  <a:schemeClr val="tx1">
                    <a:tint val="75000"/>
                  </a:schemeClr>
                </a:solidFill>
              </a:defRPr>
            </a:lvl3pPr>
            <a:lvl4pPr>
              <a:buNone/>
              <a:defRPr sz="8399">
                <a:solidFill>
                  <a:schemeClr val="tx1">
                    <a:tint val="75000"/>
                  </a:schemeClr>
                </a:solidFill>
              </a:defRPr>
            </a:lvl4pPr>
            <a:lvl5pPr>
              <a:buNone/>
              <a:defRPr sz="8399">
                <a:solidFill>
                  <a:schemeClr val="tx1">
                    <a:tint val="75000"/>
                  </a:schemeClr>
                </a:solidFill>
              </a:defRPr>
            </a:lvl5pPr>
          </a:lstStyle>
          <a:p>
            <a:pPr lvl="0" eaLnBrk="1" latinLnBrk="0" hangingPunct="1"/>
            <a:r>
              <a:rPr kumimoji="0" lang="pt-BR"/>
              <a:t>Clique para editar os estilos do texto mestre</a:t>
            </a:r>
          </a:p>
        </p:txBody>
      </p:sp>
      <p:sp>
        <p:nvSpPr>
          <p:cNvPr id="4" name="Espaço Reservado para Data 3"/>
          <p:cNvSpPr>
            <a:spLocks noGrp="1"/>
          </p:cNvSpPr>
          <p:nvPr>
            <p:ph type="dt" sz="half" idx="10"/>
          </p:nvPr>
        </p:nvSpPr>
        <p:spPr/>
        <p:txBody>
          <a:bodyPr/>
          <a:lstStyle/>
          <a:p>
            <a:fld id="{4342B257-90C6-43E0-AFDA-AF7504B09539}" type="datetimeFigureOut">
              <a:rPr lang="pt-BR" smtClean="0"/>
              <a:pPr/>
              <a:t>03/02/2020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03E2B66-C995-4C62-945F-796240C03517}"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estilo do título mestre</a:t>
            </a:r>
            <a:endParaRPr kumimoji="0" lang="en-US"/>
          </a:p>
        </p:txBody>
      </p:sp>
      <p:sp>
        <p:nvSpPr>
          <p:cNvPr id="3" name="Espaço Reservado para Conteúdo 2"/>
          <p:cNvSpPr>
            <a:spLocks noGrp="1"/>
          </p:cNvSpPr>
          <p:nvPr>
            <p:ph sz="half" idx="1"/>
          </p:nvPr>
        </p:nvSpPr>
        <p:spPr>
          <a:xfrm>
            <a:off x="2160032" y="9446542"/>
            <a:ext cx="19080282" cy="19006949"/>
          </a:xfrm>
        </p:spPr>
        <p:txBody>
          <a:bodyPr/>
          <a:lstStyle>
            <a:lvl1pPr>
              <a:defRPr sz="11999"/>
            </a:lvl1pPr>
            <a:lvl2pPr>
              <a:defRPr sz="11466"/>
            </a:lvl2pPr>
            <a:lvl3pPr>
              <a:defRPr sz="10799"/>
            </a:lvl3pPr>
            <a:lvl4pPr>
              <a:defRPr sz="10799"/>
            </a:lvl4pPr>
            <a:lvl5pPr>
              <a:defRPr sz="10799"/>
            </a:lvl5p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Conteúdo 3"/>
          <p:cNvSpPr>
            <a:spLocks noGrp="1"/>
          </p:cNvSpPr>
          <p:nvPr>
            <p:ph sz="half" idx="2"/>
          </p:nvPr>
        </p:nvSpPr>
        <p:spPr>
          <a:xfrm>
            <a:off x="21960325" y="9446542"/>
            <a:ext cx="19080282" cy="19006949"/>
          </a:xfrm>
        </p:spPr>
        <p:txBody>
          <a:bodyPr/>
          <a:lstStyle>
            <a:lvl1pPr>
              <a:defRPr sz="11999"/>
            </a:lvl1pPr>
            <a:lvl2pPr>
              <a:defRPr sz="11466"/>
            </a:lvl2pPr>
            <a:lvl3pPr>
              <a:defRPr sz="10799"/>
            </a:lvl3pPr>
            <a:lvl4pPr>
              <a:defRPr sz="10799"/>
            </a:lvl4pPr>
            <a:lvl5pPr>
              <a:defRPr sz="10799"/>
            </a:lvl5p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5" name="Espaço Reservado para Data 4"/>
          <p:cNvSpPr>
            <a:spLocks noGrp="1"/>
          </p:cNvSpPr>
          <p:nvPr>
            <p:ph type="dt" sz="half" idx="10"/>
          </p:nvPr>
        </p:nvSpPr>
        <p:spPr/>
        <p:txBody>
          <a:bodyPr/>
          <a:lstStyle/>
          <a:p>
            <a:fld id="{4342B257-90C6-43E0-AFDA-AF7504B09539}" type="datetimeFigureOut">
              <a:rPr lang="pt-BR" smtClean="0"/>
              <a:pPr/>
              <a:t>03/02/2020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703E2B66-C995-4C62-945F-796240C03517}"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1800028" y="4800071"/>
            <a:ext cx="39600585" cy="4492866"/>
          </a:xfrm>
        </p:spPr>
        <p:txBody>
          <a:bodyPr anchor="ctr"/>
          <a:lstStyle>
            <a:lvl1pPr>
              <a:defRPr sz="23998" b="0" i="0" cap="none" baseline="0"/>
            </a:lvl1pPr>
          </a:lstStyle>
          <a:p>
            <a:r>
              <a:rPr kumimoji="0" lang="pt-BR"/>
              <a:t>Clique para editar o estilo do título mestre</a:t>
            </a:r>
            <a:endParaRPr kumimoji="0" lang="en-US"/>
          </a:p>
        </p:txBody>
      </p:sp>
      <p:sp>
        <p:nvSpPr>
          <p:cNvPr id="3" name="Espaço Reservado para Texto 2"/>
          <p:cNvSpPr>
            <a:spLocks noGrp="1"/>
          </p:cNvSpPr>
          <p:nvPr>
            <p:ph type="body" idx="1"/>
          </p:nvPr>
        </p:nvSpPr>
        <p:spPr>
          <a:xfrm>
            <a:off x="1800027" y="9427833"/>
            <a:ext cx="19094682" cy="1920028"/>
          </a:xfrm>
          <a:solidFill>
            <a:schemeClr val="accent2">
              <a:satMod val="150000"/>
              <a:alpha val="25000"/>
            </a:schemeClr>
          </a:solidFill>
          <a:ln w="12700">
            <a:solidFill>
              <a:schemeClr val="accent2"/>
            </a:solidFill>
          </a:ln>
        </p:spPr>
        <p:txBody>
          <a:bodyPr anchor="ctr">
            <a:noAutofit/>
          </a:bodyPr>
          <a:lstStyle>
            <a:lvl1pPr marL="274897" indent="0">
              <a:buNone/>
              <a:defRPr sz="11466" b="1">
                <a:solidFill>
                  <a:schemeClr val="tx1">
                    <a:tint val="95000"/>
                  </a:schemeClr>
                </a:solidFill>
              </a:defRPr>
            </a:lvl1pPr>
            <a:lvl2pPr>
              <a:buNone/>
              <a:defRPr sz="11999" b="1"/>
            </a:lvl2pPr>
            <a:lvl3pPr>
              <a:buNone/>
              <a:defRPr sz="10799" b="1"/>
            </a:lvl3pPr>
            <a:lvl4pPr>
              <a:buNone/>
              <a:defRPr sz="9599" b="1"/>
            </a:lvl4pPr>
            <a:lvl5pPr>
              <a:buNone/>
              <a:defRPr sz="9599" b="1"/>
            </a:lvl5pPr>
          </a:lstStyle>
          <a:p>
            <a:pPr lvl="0" eaLnBrk="1" latinLnBrk="0" hangingPunct="1"/>
            <a:r>
              <a:rPr kumimoji="0" lang="pt-BR"/>
              <a:t>Clique para editar os estilos do texto mestre</a:t>
            </a:r>
          </a:p>
        </p:txBody>
      </p:sp>
      <p:sp>
        <p:nvSpPr>
          <p:cNvPr id="4" name="Espaço Reservado para Texto 3"/>
          <p:cNvSpPr>
            <a:spLocks noGrp="1"/>
          </p:cNvSpPr>
          <p:nvPr>
            <p:ph type="body" sz="half" idx="3"/>
          </p:nvPr>
        </p:nvSpPr>
        <p:spPr>
          <a:xfrm>
            <a:off x="22305341" y="9427833"/>
            <a:ext cx="19095280" cy="1920028"/>
          </a:xfrm>
          <a:solidFill>
            <a:schemeClr val="accent2">
              <a:satMod val="150000"/>
              <a:alpha val="25000"/>
            </a:schemeClr>
          </a:solidFill>
          <a:ln w="12700">
            <a:solidFill>
              <a:schemeClr val="accent2"/>
            </a:solidFill>
          </a:ln>
        </p:spPr>
        <p:txBody>
          <a:bodyPr anchor="ctr">
            <a:noAutofit/>
          </a:bodyPr>
          <a:lstStyle>
            <a:lvl1pPr marL="274897" indent="0">
              <a:buNone/>
              <a:defRPr sz="11466" b="1">
                <a:solidFill>
                  <a:schemeClr val="tx1">
                    <a:tint val="95000"/>
                  </a:schemeClr>
                </a:solidFill>
              </a:defRPr>
            </a:lvl1pPr>
            <a:lvl2pPr>
              <a:buNone/>
              <a:defRPr sz="11999" b="1"/>
            </a:lvl2pPr>
            <a:lvl3pPr>
              <a:buNone/>
              <a:defRPr sz="10799" b="1"/>
            </a:lvl3pPr>
            <a:lvl4pPr>
              <a:buNone/>
              <a:defRPr sz="9599" b="1"/>
            </a:lvl4pPr>
            <a:lvl5pPr>
              <a:buNone/>
              <a:defRPr sz="9599" b="1"/>
            </a:lvl5pPr>
          </a:lstStyle>
          <a:p>
            <a:pPr lvl="0" eaLnBrk="1" latinLnBrk="0" hangingPunct="1"/>
            <a:r>
              <a:rPr kumimoji="0" lang="pt-BR"/>
              <a:t>Clique para editar os estilos do texto mestre</a:t>
            </a:r>
          </a:p>
        </p:txBody>
      </p:sp>
      <p:sp>
        <p:nvSpPr>
          <p:cNvPr id="5" name="Espaço Reservado para Conteúdo 4"/>
          <p:cNvSpPr>
            <a:spLocks noGrp="1"/>
          </p:cNvSpPr>
          <p:nvPr>
            <p:ph sz="quarter" idx="2"/>
          </p:nvPr>
        </p:nvSpPr>
        <p:spPr>
          <a:xfrm>
            <a:off x="1800027" y="11374525"/>
            <a:ext cx="19094682" cy="16320241"/>
          </a:xfrm>
        </p:spPr>
        <p:txBody>
          <a:bodyPr/>
          <a:lstStyle>
            <a:lvl1pPr>
              <a:defRPr sz="11999"/>
            </a:lvl1pPr>
            <a:lvl2pPr>
              <a:defRPr sz="11999"/>
            </a:lvl2pPr>
            <a:lvl3pPr>
              <a:defRPr sz="10799"/>
            </a:lvl3pPr>
            <a:lvl4pPr>
              <a:defRPr sz="9599"/>
            </a:lvl4pPr>
            <a:lvl5pPr>
              <a:defRPr sz="9599"/>
            </a:lvl5p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6" name="Espaço Reservado para Conteúdo 5"/>
          <p:cNvSpPr>
            <a:spLocks noGrp="1"/>
          </p:cNvSpPr>
          <p:nvPr>
            <p:ph sz="quarter" idx="4"/>
          </p:nvPr>
        </p:nvSpPr>
        <p:spPr>
          <a:xfrm>
            <a:off x="22291546" y="11374525"/>
            <a:ext cx="19095280" cy="16320241"/>
          </a:xfrm>
        </p:spPr>
        <p:txBody>
          <a:bodyPr/>
          <a:lstStyle>
            <a:lvl1pPr>
              <a:defRPr sz="11999"/>
            </a:lvl1pPr>
            <a:lvl2pPr>
              <a:defRPr sz="11999"/>
            </a:lvl2pPr>
            <a:lvl3pPr>
              <a:defRPr sz="10799"/>
            </a:lvl3pPr>
            <a:lvl4pPr>
              <a:defRPr sz="9599"/>
            </a:lvl4pPr>
            <a:lvl5pPr>
              <a:defRPr sz="9599"/>
            </a:lvl5p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26" name="Espaço Reservado para Data 25"/>
          <p:cNvSpPr>
            <a:spLocks noGrp="1"/>
          </p:cNvSpPr>
          <p:nvPr>
            <p:ph type="dt" sz="half" idx="10"/>
          </p:nvPr>
        </p:nvSpPr>
        <p:spPr/>
        <p:txBody>
          <a:bodyPr rtlCol="0"/>
          <a:lstStyle/>
          <a:p>
            <a:fld id="{4342B257-90C6-43E0-AFDA-AF7504B09539}" type="datetimeFigureOut">
              <a:rPr lang="pt-BR" smtClean="0"/>
              <a:pPr/>
              <a:t>03/02/2020</a:t>
            </a:fld>
            <a:endParaRPr lang="pt-BR"/>
          </a:p>
        </p:txBody>
      </p:sp>
      <p:sp>
        <p:nvSpPr>
          <p:cNvPr id="27" name="Espaço Reservado para Número de Slide 26"/>
          <p:cNvSpPr>
            <a:spLocks noGrp="1"/>
          </p:cNvSpPr>
          <p:nvPr>
            <p:ph type="sldNum" sz="quarter" idx="11"/>
          </p:nvPr>
        </p:nvSpPr>
        <p:spPr/>
        <p:txBody>
          <a:bodyPr rtlCol="0"/>
          <a:lstStyle/>
          <a:p>
            <a:fld id="{703E2B66-C995-4C62-945F-796240C03517}" type="slidenum">
              <a:rPr lang="pt-BR" smtClean="0"/>
              <a:pPr/>
              <a:t>‹nº›</a:t>
            </a:fld>
            <a:endParaRPr lang="pt-BR"/>
          </a:p>
        </p:txBody>
      </p:sp>
      <p:sp>
        <p:nvSpPr>
          <p:cNvPr id="28" name="Espaço Reservado para Rodapé 27"/>
          <p:cNvSpPr>
            <a:spLocks noGrp="1"/>
          </p:cNvSpPr>
          <p:nvPr>
            <p:ph type="ftr" sz="quarter" idx="12"/>
          </p:nvPr>
        </p:nvSpPr>
        <p:spPr/>
        <p:txBody>
          <a:bodyPr rtlCol="0"/>
          <a:lstStyle/>
          <a:p>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2160033" y="4800071"/>
            <a:ext cx="38880574" cy="4492866"/>
          </a:xfrm>
        </p:spPr>
        <p:txBody>
          <a:bodyPr anchor="ctr"/>
          <a:lstStyle>
            <a:lvl1pPr>
              <a:defRPr sz="23998">
                <a:solidFill>
                  <a:schemeClr val="tx2"/>
                </a:solidFill>
              </a:defRPr>
            </a:lvl1pPr>
          </a:lstStyle>
          <a:p>
            <a:r>
              <a:rPr kumimoji="0" lang="pt-BR"/>
              <a:t>Clique para editar o estilo do título mestre</a:t>
            </a:r>
            <a:endParaRPr kumimoji="0" lang="en-US"/>
          </a:p>
        </p:txBody>
      </p:sp>
      <p:sp>
        <p:nvSpPr>
          <p:cNvPr id="3" name="Espaço Reservado para Data 2"/>
          <p:cNvSpPr>
            <a:spLocks noGrp="1"/>
          </p:cNvSpPr>
          <p:nvPr>
            <p:ph type="dt" sz="half" idx="10"/>
          </p:nvPr>
        </p:nvSpPr>
        <p:spPr>
          <a:xfrm>
            <a:off x="31104460" y="2572838"/>
            <a:ext cx="4522573" cy="1920028"/>
          </a:xfrm>
        </p:spPr>
        <p:txBody>
          <a:bodyPr/>
          <a:lstStyle/>
          <a:p>
            <a:fld id="{4342B257-90C6-43E0-AFDA-AF7504B09539}" type="datetimeFigureOut">
              <a:rPr lang="pt-BR" smtClean="0"/>
              <a:pPr/>
              <a:t>03/02/2020</a:t>
            </a:fld>
            <a:endParaRPr lang="pt-BR"/>
          </a:p>
        </p:txBody>
      </p:sp>
      <p:sp>
        <p:nvSpPr>
          <p:cNvPr id="4" name="Espaço Reservado para Rodapé 3"/>
          <p:cNvSpPr>
            <a:spLocks noGrp="1"/>
          </p:cNvSpPr>
          <p:nvPr>
            <p:ph type="ftr" sz="quarter" idx="11"/>
          </p:nvPr>
        </p:nvSpPr>
        <p:spPr>
          <a:xfrm>
            <a:off x="24840368" y="2572838"/>
            <a:ext cx="6264092" cy="1920028"/>
          </a:xfrm>
        </p:spPr>
        <p:txBody>
          <a:bodyPr/>
          <a:lstStyle/>
          <a:p>
            <a:endParaRPr lang="pt-BR"/>
          </a:p>
        </p:txBody>
      </p:sp>
      <p:sp>
        <p:nvSpPr>
          <p:cNvPr id="5" name="Espaço Reservado para Número de Slide 4"/>
          <p:cNvSpPr>
            <a:spLocks noGrp="1"/>
          </p:cNvSpPr>
          <p:nvPr>
            <p:ph type="sldNum" sz="quarter" idx="12"/>
          </p:nvPr>
        </p:nvSpPr>
        <p:spPr>
          <a:xfrm>
            <a:off x="38621369" y="9542"/>
            <a:ext cx="3600054" cy="1536023"/>
          </a:xfrm>
        </p:spPr>
        <p:txBody>
          <a:bodyPr/>
          <a:lstStyle/>
          <a:p>
            <a:fld id="{703E2B66-C995-4C62-945F-796240C03517}"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4342B257-90C6-43E0-AFDA-AF7504B09539}" type="datetimeFigureOut">
              <a:rPr lang="pt-BR" smtClean="0"/>
              <a:pPr/>
              <a:t>03/02/2020</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703E2B66-C995-4C62-945F-796240C03517}"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25292481" y="4627763"/>
            <a:ext cx="15984237" cy="3686454"/>
          </a:xfrm>
        </p:spPr>
        <p:txBody>
          <a:bodyPr anchor="b"/>
          <a:lstStyle>
            <a:lvl1pPr algn="l">
              <a:buNone/>
              <a:defRPr sz="10799" b="1"/>
            </a:lvl1pPr>
          </a:lstStyle>
          <a:p>
            <a:r>
              <a:rPr kumimoji="0" lang="pt-BR"/>
              <a:t>Clique para editar o estilo do título mestre</a:t>
            </a:r>
            <a:endParaRPr kumimoji="0" lang="en-US"/>
          </a:p>
        </p:txBody>
      </p:sp>
      <p:sp>
        <p:nvSpPr>
          <p:cNvPr id="3" name="Espaço Reservado para Texto 2"/>
          <p:cNvSpPr>
            <a:spLocks noGrp="1"/>
          </p:cNvSpPr>
          <p:nvPr>
            <p:ph type="body" idx="2"/>
          </p:nvPr>
        </p:nvSpPr>
        <p:spPr>
          <a:xfrm>
            <a:off x="25292481" y="8444121"/>
            <a:ext cx="15984237" cy="19392286"/>
          </a:xfrm>
        </p:spPr>
        <p:txBody>
          <a:bodyPr/>
          <a:lstStyle>
            <a:lvl1pPr marL="54983" indent="0">
              <a:buNone/>
              <a:defRPr sz="8399"/>
            </a:lvl1pPr>
            <a:lvl2pPr>
              <a:buNone/>
              <a:defRPr sz="7199"/>
            </a:lvl2pPr>
            <a:lvl3pPr>
              <a:buNone/>
              <a:defRPr sz="5999"/>
            </a:lvl3pPr>
            <a:lvl4pPr>
              <a:buNone/>
              <a:defRPr sz="5466"/>
            </a:lvl4pPr>
            <a:lvl5pPr>
              <a:buNone/>
              <a:defRPr sz="5466"/>
            </a:lvl5pPr>
          </a:lstStyle>
          <a:p>
            <a:pPr lvl="0" eaLnBrk="1" latinLnBrk="0" hangingPunct="1"/>
            <a:r>
              <a:rPr kumimoji="0" lang="pt-BR"/>
              <a:t>Clique para editar os estilos do texto mestre</a:t>
            </a:r>
          </a:p>
        </p:txBody>
      </p:sp>
      <p:sp>
        <p:nvSpPr>
          <p:cNvPr id="4" name="Espaço Reservado para Conteúdo 3"/>
          <p:cNvSpPr>
            <a:spLocks noGrp="1"/>
          </p:cNvSpPr>
          <p:nvPr>
            <p:ph sz="half" idx="1"/>
          </p:nvPr>
        </p:nvSpPr>
        <p:spPr>
          <a:xfrm>
            <a:off x="720010" y="3260044"/>
            <a:ext cx="24105956" cy="24576363"/>
          </a:xfrm>
        </p:spPr>
        <p:txBody>
          <a:bodyPr/>
          <a:lstStyle>
            <a:lvl1pPr>
              <a:defRPr sz="19198"/>
            </a:lvl1pPr>
            <a:lvl2pPr>
              <a:defRPr sz="16798"/>
            </a:lvl2pPr>
            <a:lvl3pPr>
              <a:defRPr sz="14399"/>
            </a:lvl3pPr>
            <a:lvl4pPr>
              <a:defRPr sz="11999"/>
            </a:lvl4pPr>
            <a:lvl5pPr>
              <a:defRPr sz="11999"/>
            </a:lvl5p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5" name="Espaço Reservado para Data 4"/>
          <p:cNvSpPr>
            <a:spLocks noGrp="1"/>
          </p:cNvSpPr>
          <p:nvPr>
            <p:ph type="dt" sz="half" idx="10"/>
          </p:nvPr>
        </p:nvSpPr>
        <p:spPr/>
        <p:txBody>
          <a:bodyPr/>
          <a:lstStyle/>
          <a:p>
            <a:fld id="{4342B257-90C6-43E0-AFDA-AF7504B09539}" type="datetimeFigureOut">
              <a:rPr lang="pt-BR" smtClean="0"/>
              <a:pPr/>
              <a:t>03/02/2020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703E2B66-C995-4C62-945F-796240C03517}"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25703220" y="4657966"/>
            <a:ext cx="2772337" cy="19660709"/>
          </a:xfrm>
        </p:spPr>
        <p:txBody>
          <a:bodyPr vert="vert270" lIns="206193" tIns="0" rIns="206193" anchor="t"/>
          <a:lstStyle>
            <a:lvl1pPr algn="ctr">
              <a:buNone/>
              <a:defRPr sz="11999" b="1"/>
            </a:lvl1pPr>
          </a:lstStyle>
          <a:p>
            <a:r>
              <a:rPr kumimoji="0" lang="pt-BR"/>
              <a:t>Clique para editar o estilo do título mestre</a:t>
            </a:r>
            <a:endParaRPr kumimoji="0" lang="en-US"/>
          </a:p>
        </p:txBody>
      </p:sp>
      <p:sp>
        <p:nvSpPr>
          <p:cNvPr id="3" name="Espaço Reservado para Imagem 2"/>
          <p:cNvSpPr>
            <a:spLocks noGrp="1"/>
          </p:cNvSpPr>
          <p:nvPr>
            <p:ph type="pic" idx="1"/>
          </p:nvPr>
        </p:nvSpPr>
        <p:spPr>
          <a:xfrm>
            <a:off x="1907134" y="4800071"/>
            <a:ext cx="21600319" cy="19200283"/>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19198"/>
            </a:lvl1pPr>
          </a:lstStyle>
          <a:p>
            <a:r>
              <a:rPr kumimoji="0" lang="pt-BR"/>
              <a:t>Clique no ícone para adicionar uma imagem</a:t>
            </a:r>
            <a:endParaRPr kumimoji="0" lang="en-US" dirty="0"/>
          </a:p>
        </p:txBody>
      </p:sp>
      <p:sp>
        <p:nvSpPr>
          <p:cNvPr id="4" name="Espaço Reservado para Texto 3"/>
          <p:cNvSpPr>
            <a:spLocks noGrp="1"/>
          </p:cNvSpPr>
          <p:nvPr>
            <p:ph type="body" sz="half" idx="2"/>
          </p:nvPr>
        </p:nvSpPr>
        <p:spPr>
          <a:xfrm>
            <a:off x="28764720" y="13750585"/>
            <a:ext cx="12240181" cy="10568090"/>
          </a:xfrm>
        </p:spPr>
        <p:txBody>
          <a:bodyPr lIns="0" tIns="0" rIns="206193" anchor="t"/>
          <a:lstStyle>
            <a:lvl1pPr marL="0" indent="0">
              <a:lnSpc>
                <a:spcPct val="100000"/>
              </a:lnSpc>
              <a:spcBef>
                <a:spcPts val="0"/>
              </a:spcBef>
              <a:buFontTx/>
              <a:buNone/>
              <a:defRPr sz="7866"/>
            </a:lvl1pPr>
            <a:lvl2pPr>
              <a:buFontTx/>
              <a:buNone/>
              <a:defRPr sz="7199"/>
            </a:lvl2pPr>
            <a:lvl3pPr>
              <a:buFontTx/>
              <a:buNone/>
              <a:defRPr sz="5999"/>
            </a:lvl3pPr>
            <a:lvl4pPr>
              <a:buFontTx/>
              <a:buNone/>
              <a:defRPr sz="5466"/>
            </a:lvl4pPr>
            <a:lvl5pPr>
              <a:buFontTx/>
              <a:buNone/>
              <a:defRPr sz="5466"/>
            </a:lvl5pPr>
          </a:lstStyle>
          <a:p>
            <a:pPr lvl="0" eaLnBrk="1" latinLnBrk="0" hangingPunct="1"/>
            <a:r>
              <a:rPr kumimoji="0" lang="pt-BR"/>
              <a:t>Clique para editar os estilos do texto mestre</a:t>
            </a:r>
          </a:p>
        </p:txBody>
      </p:sp>
      <p:sp>
        <p:nvSpPr>
          <p:cNvPr id="5" name="Espaço Reservado para Data 4"/>
          <p:cNvSpPr>
            <a:spLocks noGrp="1"/>
          </p:cNvSpPr>
          <p:nvPr>
            <p:ph type="dt" sz="half" idx="10"/>
          </p:nvPr>
        </p:nvSpPr>
        <p:spPr/>
        <p:txBody>
          <a:bodyPr/>
          <a:lstStyle/>
          <a:p>
            <a:fld id="{4342B257-90C6-43E0-AFDA-AF7504B09539}" type="datetimeFigureOut">
              <a:rPr lang="pt-BR" smtClean="0"/>
              <a:pPr/>
              <a:t>03/02/2020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703E2B66-C995-4C62-945F-796240C03517}"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tângulo 27"/>
          <p:cNvSpPr/>
          <p:nvPr/>
        </p:nvSpPr>
        <p:spPr>
          <a:xfrm>
            <a:off x="7" y="1540470"/>
            <a:ext cx="43200638" cy="3544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549787" tIns="274894" rIns="549787" bIns="274894" anchor="ctr"/>
          <a:lstStyle/>
          <a:p>
            <a:pPr algn="ctr" eaLnBrk="1" latinLnBrk="0" hangingPunct="1"/>
            <a:endParaRPr kumimoji="0" lang="en-US" sz="10799"/>
          </a:p>
        </p:txBody>
      </p:sp>
      <p:sp>
        <p:nvSpPr>
          <p:cNvPr id="29" name="Retângulo 28"/>
          <p:cNvSpPr/>
          <p:nvPr/>
        </p:nvSpPr>
        <p:spPr>
          <a:xfrm>
            <a:off x="0" y="1"/>
            <a:ext cx="43200638" cy="130464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549787" tIns="274894" rIns="549787" bIns="274894" anchor="ctr"/>
          <a:lstStyle/>
          <a:p>
            <a:pPr algn="ctr" eaLnBrk="1" latinLnBrk="0" hangingPunct="1"/>
            <a:endParaRPr kumimoji="0" lang="en-US" sz="10799"/>
          </a:p>
        </p:txBody>
      </p:sp>
      <p:sp>
        <p:nvSpPr>
          <p:cNvPr id="30" name="Retângulo 29"/>
          <p:cNvSpPr/>
          <p:nvPr/>
        </p:nvSpPr>
        <p:spPr>
          <a:xfrm>
            <a:off x="10" y="1294625"/>
            <a:ext cx="43200645" cy="38400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549787" tIns="274894" rIns="549787" bIns="274894" anchor="ctr"/>
          <a:lstStyle/>
          <a:p>
            <a:pPr algn="ctr" eaLnBrk="1" latinLnBrk="0" hangingPunct="1"/>
            <a:endParaRPr kumimoji="0" lang="en-US" sz="10799"/>
          </a:p>
        </p:txBody>
      </p:sp>
      <p:sp>
        <p:nvSpPr>
          <p:cNvPr id="31" name="Retângulo 30"/>
          <p:cNvSpPr/>
          <p:nvPr/>
        </p:nvSpPr>
        <p:spPr>
          <a:xfrm flipV="1">
            <a:off x="25560296" y="1512869"/>
            <a:ext cx="17640349" cy="382523"/>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549787" tIns="274894" rIns="549787" bIns="274894" anchor="ctr"/>
          <a:lstStyle/>
          <a:p>
            <a:pPr algn="ctr" eaLnBrk="1" latinLnBrk="0" hangingPunct="1"/>
            <a:endParaRPr kumimoji="0" lang="en-US" sz="10799"/>
          </a:p>
        </p:txBody>
      </p:sp>
      <p:sp>
        <p:nvSpPr>
          <p:cNvPr id="32" name="Retângulo 31"/>
          <p:cNvSpPr/>
          <p:nvPr/>
        </p:nvSpPr>
        <p:spPr>
          <a:xfrm flipV="1">
            <a:off x="25560388" y="1848270"/>
            <a:ext cx="17640266" cy="75606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549787" tIns="274894" rIns="549787" bIns="274894" anchor="ctr"/>
          <a:lstStyle/>
          <a:p>
            <a:pPr algn="ctr" eaLnBrk="1" latinLnBrk="0" hangingPunct="1"/>
            <a:endParaRPr kumimoji="0" lang="en-US" sz="10799"/>
          </a:p>
        </p:txBody>
      </p:sp>
      <p:sp useBgFill="1">
        <p:nvSpPr>
          <p:cNvPr id="33" name="Retângulo de cantos arredondados 32"/>
          <p:cNvSpPr/>
          <p:nvPr/>
        </p:nvSpPr>
        <p:spPr bwMode="white">
          <a:xfrm>
            <a:off x="25546859" y="2089286"/>
            <a:ext cx="14472214" cy="11520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549787" tIns="274894" rIns="549787" bIns="274894" anchor="ctr"/>
          <a:lstStyle/>
          <a:p>
            <a:pPr algn="ctr" eaLnBrk="1" latinLnBrk="0" hangingPunct="1"/>
            <a:endParaRPr kumimoji="0" lang="en-US" sz="10799"/>
          </a:p>
        </p:txBody>
      </p:sp>
      <p:sp useBgFill="1">
        <p:nvSpPr>
          <p:cNvPr id="34" name="Retângulo de cantos arredondados 33"/>
          <p:cNvSpPr/>
          <p:nvPr/>
        </p:nvSpPr>
        <p:spPr bwMode="white">
          <a:xfrm>
            <a:off x="34836641" y="2473287"/>
            <a:ext cx="7560112" cy="15360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549787" tIns="274894" rIns="549787" bIns="274894" anchor="ctr"/>
          <a:lstStyle/>
          <a:p>
            <a:pPr algn="ctr" eaLnBrk="1" latinLnBrk="0" hangingPunct="1"/>
            <a:endParaRPr kumimoji="0" lang="en-US" sz="10799"/>
          </a:p>
        </p:txBody>
      </p:sp>
      <p:sp>
        <p:nvSpPr>
          <p:cNvPr id="35" name="Retângulo 34"/>
          <p:cNvSpPr/>
          <p:nvPr/>
        </p:nvSpPr>
        <p:spPr bwMode="invGray">
          <a:xfrm>
            <a:off x="42921736" y="-8403"/>
            <a:ext cx="272257" cy="2611239"/>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549787" tIns="274894" rIns="549787" bIns="274894" anchor="ctr"/>
          <a:lstStyle/>
          <a:p>
            <a:pPr algn="ctr" eaLnBrk="1" latinLnBrk="0" hangingPunct="1"/>
            <a:endParaRPr kumimoji="0" lang="en-US" sz="10799" dirty="0"/>
          </a:p>
        </p:txBody>
      </p:sp>
      <p:sp>
        <p:nvSpPr>
          <p:cNvPr id="36" name="Retângulo 35"/>
          <p:cNvSpPr/>
          <p:nvPr/>
        </p:nvSpPr>
        <p:spPr bwMode="invGray">
          <a:xfrm>
            <a:off x="42730464" y="-8403"/>
            <a:ext cx="129602" cy="2611239"/>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549787" tIns="274894" rIns="549787" bIns="274894" anchor="ctr"/>
          <a:lstStyle/>
          <a:p>
            <a:pPr algn="ctr" eaLnBrk="1" latinLnBrk="0" hangingPunct="1"/>
            <a:endParaRPr kumimoji="0" lang="en-US" sz="10799" dirty="0"/>
          </a:p>
        </p:txBody>
      </p:sp>
      <p:sp>
        <p:nvSpPr>
          <p:cNvPr id="37" name="Retângulo 36"/>
          <p:cNvSpPr/>
          <p:nvPr/>
        </p:nvSpPr>
        <p:spPr bwMode="invGray">
          <a:xfrm>
            <a:off x="42640448" y="-8403"/>
            <a:ext cx="43201" cy="2611239"/>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549787" tIns="274894" rIns="549787" bIns="274894" anchor="ctr"/>
          <a:lstStyle/>
          <a:p>
            <a:pPr algn="ctr" eaLnBrk="1" latinLnBrk="0" hangingPunct="1"/>
            <a:endParaRPr kumimoji="0" lang="en-US" sz="10799"/>
          </a:p>
        </p:txBody>
      </p:sp>
      <p:sp>
        <p:nvSpPr>
          <p:cNvPr id="38" name="Retângulo 37"/>
          <p:cNvSpPr/>
          <p:nvPr/>
        </p:nvSpPr>
        <p:spPr bwMode="invGray">
          <a:xfrm>
            <a:off x="42404198" y="-8403"/>
            <a:ext cx="129602" cy="2611239"/>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549787" tIns="274894" rIns="549787" bIns="274894" anchor="ctr"/>
          <a:lstStyle/>
          <a:p>
            <a:pPr algn="ctr" eaLnBrk="1" latinLnBrk="0" hangingPunct="1"/>
            <a:endParaRPr kumimoji="0" lang="en-US" sz="10799"/>
          </a:p>
        </p:txBody>
      </p:sp>
      <p:sp>
        <p:nvSpPr>
          <p:cNvPr id="39" name="Retângulo 38"/>
          <p:cNvSpPr/>
          <p:nvPr/>
        </p:nvSpPr>
        <p:spPr bwMode="invGray">
          <a:xfrm>
            <a:off x="42121933" y="1596"/>
            <a:ext cx="259203" cy="245763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549787" tIns="274894" rIns="549787" bIns="274894" anchor="ctr"/>
          <a:lstStyle/>
          <a:p>
            <a:pPr algn="ctr" eaLnBrk="1" latinLnBrk="0" hangingPunct="1"/>
            <a:endParaRPr kumimoji="0" lang="en-US" sz="10799"/>
          </a:p>
        </p:txBody>
      </p:sp>
      <p:sp>
        <p:nvSpPr>
          <p:cNvPr id="40" name="Retângulo 39"/>
          <p:cNvSpPr/>
          <p:nvPr/>
        </p:nvSpPr>
        <p:spPr bwMode="invGray">
          <a:xfrm>
            <a:off x="41922547" y="1596"/>
            <a:ext cx="43201" cy="245763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549787" tIns="274894" rIns="549787" bIns="274894" anchor="ctr"/>
          <a:lstStyle/>
          <a:p>
            <a:pPr algn="ctr" eaLnBrk="1" latinLnBrk="0" hangingPunct="1"/>
            <a:endParaRPr kumimoji="0" lang="en-US" sz="10799" dirty="0"/>
          </a:p>
        </p:txBody>
      </p:sp>
      <p:sp>
        <p:nvSpPr>
          <p:cNvPr id="22" name="Espaço Reservado para Título 21"/>
          <p:cNvSpPr>
            <a:spLocks noGrp="1"/>
          </p:cNvSpPr>
          <p:nvPr>
            <p:ph type="title"/>
          </p:nvPr>
        </p:nvSpPr>
        <p:spPr>
          <a:xfrm>
            <a:off x="2160033" y="4800075"/>
            <a:ext cx="38880574" cy="4480065"/>
          </a:xfrm>
          <a:prstGeom prst="rect">
            <a:avLst/>
          </a:prstGeom>
        </p:spPr>
        <p:txBody>
          <a:bodyPr vert="horz" lIns="412386" tIns="206193" rIns="412386" bIns="206193" anchor="ctr">
            <a:normAutofit/>
          </a:bodyPr>
          <a:lstStyle/>
          <a:p>
            <a:r>
              <a:rPr kumimoji="0" lang="pt-BR"/>
              <a:t>Clique para editar o estilo do título mestre</a:t>
            </a:r>
            <a:endParaRPr kumimoji="0" lang="en-US"/>
          </a:p>
        </p:txBody>
      </p:sp>
      <p:sp>
        <p:nvSpPr>
          <p:cNvPr id="13" name="Espaço Reservado para Texto 12"/>
          <p:cNvSpPr>
            <a:spLocks noGrp="1"/>
          </p:cNvSpPr>
          <p:nvPr>
            <p:ph type="body" idx="1"/>
          </p:nvPr>
        </p:nvSpPr>
        <p:spPr>
          <a:xfrm>
            <a:off x="2160033" y="9446539"/>
            <a:ext cx="38880574" cy="18163468"/>
          </a:xfrm>
          <a:prstGeom prst="rect">
            <a:avLst/>
          </a:prstGeom>
        </p:spPr>
        <p:txBody>
          <a:bodyPr vert="horz" lIns="412386" tIns="206193" rIns="412386" bIns="206193">
            <a:normAutofit/>
          </a:bodyPr>
          <a:lstStyle/>
          <a:p>
            <a:pPr lvl="0" eaLnBrk="1" latinLnBrk="0" hangingPunct="1"/>
            <a:r>
              <a:rPr kumimoji="0" lang="pt-BR"/>
              <a:t>Clique para editar os estilos do texto mestre</a:t>
            </a:r>
          </a:p>
          <a:p>
            <a:pPr lvl="1" eaLnBrk="1" latinLnBrk="0" hangingPunct="1"/>
            <a:r>
              <a:rPr kumimoji="0" lang="pt-BR"/>
              <a:t>Segundo nível</a:t>
            </a:r>
          </a:p>
          <a:p>
            <a:pPr lvl="2" eaLnBrk="1" latinLnBrk="0" hangingPunct="1"/>
            <a:r>
              <a:rPr kumimoji="0" lang="pt-BR"/>
              <a:t>Terceiro nível</a:t>
            </a:r>
          </a:p>
          <a:p>
            <a:pPr lvl="3" eaLnBrk="1" latinLnBrk="0" hangingPunct="1"/>
            <a:r>
              <a:rPr kumimoji="0" lang="pt-BR"/>
              <a:t>Quarto nível</a:t>
            </a:r>
          </a:p>
          <a:p>
            <a:pPr lvl="4" eaLnBrk="1" latinLnBrk="0" hangingPunct="1"/>
            <a:r>
              <a:rPr kumimoji="0" lang="pt-BR"/>
              <a:t>Quinto nível</a:t>
            </a:r>
            <a:endParaRPr kumimoji="0" lang="en-US"/>
          </a:p>
        </p:txBody>
      </p:sp>
      <p:sp>
        <p:nvSpPr>
          <p:cNvPr id="14" name="Espaço Reservado para Data 13"/>
          <p:cNvSpPr>
            <a:spLocks noGrp="1"/>
          </p:cNvSpPr>
          <p:nvPr>
            <p:ph type="dt" sz="half" idx="2"/>
          </p:nvPr>
        </p:nvSpPr>
        <p:spPr>
          <a:xfrm>
            <a:off x="31117953" y="2572838"/>
            <a:ext cx="4522573" cy="1920028"/>
          </a:xfrm>
          <a:prstGeom prst="rect">
            <a:avLst/>
          </a:prstGeom>
        </p:spPr>
        <p:txBody>
          <a:bodyPr vert="horz" lIns="412386" tIns="206193" rIns="412386" bIns="206193"/>
          <a:lstStyle>
            <a:lvl1pPr algn="l" eaLnBrk="1" latinLnBrk="0" hangingPunct="1">
              <a:defRPr kumimoji="0" sz="4800">
                <a:solidFill>
                  <a:schemeClr val="accent2"/>
                </a:solidFill>
              </a:defRPr>
            </a:lvl1pPr>
          </a:lstStyle>
          <a:p>
            <a:fld id="{4342B257-90C6-43E0-AFDA-AF7504B09539}" type="datetimeFigureOut">
              <a:rPr lang="pt-BR" smtClean="0"/>
              <a:pPr/>
              <a:t>03/02/2020</a:t>
            </a:fld>
            <a:endParaRPr lang="pt-BR"/>
          </a:p>
        </p:txBody>
      </p:sp>
      <p:sp>
        <p:nvSpPr>
          <p:cNvPr id="3" name="Espaço Reservado para Rodapé 2"/>
          <p:cNvSpPr>
            <a:spLocks noGrp="1"/>
          </p:cNvSpPr>
          <p:nvPr>
            <p:ph type="ftr" sz="quarter" idx="3"/>
          </p:nvPr>
        </p:nvSpPr>
        <p:spPr>
          <a:xfrm>
            <a:off x="24840368" y="2572838"/>
            <a:ext cx="6264092" cy="1920028"/>
          </a:xfrm>
          <a:prstGeom prst="rect">
            <a:avLst/>
          </a:prstGeom>
        </p:spPr>
        <p:txBody>
          <a:bodyPr vert="horz" lIns="412386" tIns="206193" rIns="412386" bIns="206193"/>
          <a:lstStyle>
            <a:lvl1pPr algn="r" eaLnBrk="1" latinLnBrk="0" hangingPunct="1">
              <a:defRPr kumimoji="0" sz="4800">
                <a:solidFill>
                  <a:schemeClr val="accent2"/>
                </a:solidFill>
              </a:defRPr>
            </a:lvl1pPr>
          </a:lstStyle>
          <a:p>
            <a:endParaRPr lang="pt-BR"/>
          </a:p>
        </p:txBody>
      </p:sp>
      <p:sp>
        <p:nvSpPr>
          <p:cNvPr id="23" name="Espaço Reservado para Número de Slide 22"/>
          <p:cNvSpPr>
            <a:spLocks noGrp="1"/>
          </p:cNvSpPr>
          <p:nvPr>
            <p:ph type="sldNum" sz="quarter" idx="4"/>
          </p:nvPr>
        </p:nvSpPr>
        <p:spPr>
          <a:xfrm>
            <a:off x="38621369" y="9542"/>
            <a:ext cx="3600054" cy="1536023"/>
          </a:xfrm>
          <a:prstGeom prst="rect">
            <a:avLst/>
          </a:prstGeom>
        </p:spPr>
        <p:txBody>
          <a:bodyPr vert="horz" lIns="412386" tIns="206193" rIns="412386" bIns="206193" anchor="b"/>
          <a:lstStyle>
            <a:lvl1pPr algn="r" eaLnBrk="1" latinLnBrk="0" hangingPunct="1">
              <a:defRPr kumimoji="0" sz="10799">
                <a:solidFill>
                  <a:srgbClr val="FFFFFF"/>
                </a:solidFill>
              </a:defRPr>
            </a:lvl1pPr>
          </a:lstStyle>
          <a:p>
            <a:fld id="{703E2B66-C995-4C62-945F-796240C03517}"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23998" kern="1200">
          <a:solidFill>
            <a:schemeClr val="tx2"/>
          </a:solidFill>
          <a:latin typeface="+mj-lt"/>
          <a:ea typeface="+mj-ea"/>
          <a:cs typeface="+mj-cs"/>
        </a:defRPr>
      </a:lvl1pPr>
    </p:titleStyle>
    <p:bodyStyle>
      <a:lvl1pPr marL="2199171" indent="-1539418" algn="l" rtl="0" eaLnBrk="1" latinLnBrk="0" hangingPunct="1">
        <a:spcBef>
          <a:spcPts val="1804"/>
        </a:spcBef>
        <a:buClr>
          <a:schemeClr val="accent3"/>
        </a:buClr>
        <a:buFont typeface="Georgia"/>
        <a:buChar char="•"/>
        <a:defRPr kumimoji="0" sz="16798" kern="1200">
          <a:solidFill>
            <a:schemeClr val="tx1"/>
          </a:solidFill>
          <a:latin typeface="+mn-lt"/>
          <a:ea typeface="+mn-ea"/>
          <a:cs typeface="+mn-cs"/>
        </a:defRPr>
      </a:lvl1pPr>
      <a:lvl2pPr marL="3958501" indent="-1484441" algn="l" rtl="0" eaLnBrk="1" latinLnBrk="0" hangingPunct="1">
        <a:spcBef>
          <a:spcPts val="1804"/>
        </a:spcBef>
        <a:buClr>
          <a:schemeClr val="accent2"/>
        </a:buClr>
        <a:buFont typeface="Georgia"/>
        <a:buChar char="▫"/>
        <a:defRPr kumimoji="0" sz="15598" kern="1200">
          <a:solidFill>
            <a:schemeClr val="accent2"/>
          </a:solidFill>
          <a:latin typeface="+mn-lt"/>
          <a:ea typeface="+mn-ea"/>
          <a:cs typeface="+mn-cs"/>
        </a:defRPr>
      </a:lvl2pPr>
      <a:lvl3pPr marL="5552897" indent="-1319499" algn="l" rtl="0" eaLnBrk="1" latinLnBrk="0" hangingPunct="1">
        <a:spcBef>
          <a:spcPts val="1804"/>
        </a:spcBef>
        <a:buClr>
          <a:schemeClr val="accent1"/>
        </a:buClr>
        <a:buFont typeface="Wingdings 2"/>
        <a:buChar char=""/>
        <a:defRPr kumimoji="0" sz="14399" kern="1200">
          <a:solidFill>
            <a:schemeClr val="accent1"/>
          </a:solidFill>
          <a:latin typeface="+mn-lt"/>
          <a:ea typeface="+mn-ea"/>
          <a:cs typeface="+mn-cs"/>
        </a:defRPr>
      </a:lvl3pPr>
      <a:lvl4pPr marL="7092313" indent="-1209544" algn="l" rtl="0" eaLnBrk="1" latinLnBrk="0" hangingPunct="1">
        <a:spcBef>
          <a:spcPts val="1804"/>
        </a:spcBef>
        <a:buClr>
          <a:schemeClr val="accent1"/>
        </a:buClr>
        <a:buFont typeface="Wingdings 2"/>
        <a:buChar char=""/>
        <a:defRPr kumimoji="0" sz="13199" kern="1200">
          <a:solidFill>
            <a:schemeClr val="accent1"/>
          </a:solidFill>
          <a:latin typeface="+mn-lt"/>
          <a:ea typeface="+mn-ea"/>
          <a:cs typeface="+mn-cs"/>
        </a:defRPr>
      </a:lvl4pPr>
      <a:lvl5pPr marL="8356835" indent="-1099585" algn="l" rtl="0" eaLnBrk="1" latinLnBrk="0" hangingPunct="1">
        <a:spcBef>
          <a:spcPts val="1804"/>
        </a:spcBef>
        <a:buClr>
          <a:schemeClr val="accent3"/>
        </a:buClr>
        <a:buFont typeface="Georgia"/>
        <a:buChar char="▫"/>
        <a:defRPr kumimoji="0" sz="11999" kern="1200">
          <a:solidFill>
            <a:schemeClr val="accent3"/>
          </a:solidFill>
          <a:latin typeface="+mn-lt"/>
          <a:ea typeface="+mn-ea"/>
          <a:cs typeface="+mn-cs"/>
        </a:defRPr>
      </a:lvl5pPr>
      <a:lvl6pPr marL="9676340" indent="-1099585" algn="l" rtl="0" eaLnBrk="1" latinLnBrk="0" hangingPunct="1">
        <a:spcBef>
          <a:spcPts val="1804"/>
        </a:spcBef>
        <a:buClr>
          <a:schemeClr val="accent3"/>
        </a:buClr>
        <a:buFont typeface="Georgia"/>
        <a:buChar char="▫"/>
        <a:defRPr kumimoji="0" sz="10799" kern="1200">
          <a:solidFill>
            <a:schemeClr val="accent3"/>
          </a:solidFill>
          <a:latin typeface="+mn-lt"/>
          <a:ea typeface="+mn-ea"/>
          <a:cs typeface="+mn-cs"/>
        </a:defRPr>
      </a:lvl6pPr>
      <a:lvl7pPr marL="10995839" indent="-1099585" algn="l" rtl="0" eaLnBrk="1" latinLnBrk="0" hangingPunct="1">
        <a:spcBef>
          <a:spcPts val="1804"/>
        </a:spcBef>
        <a:buClr>
          <a:schemeClr val="accent3"/>
        </a:buClr>
        <a:buFont typeface="Georgia"/>
        <a:buChar char="▫"/>
        <a:defRPr kumimoji="0" sz="9599" kern="1200">
          <a:solidFill>
            <a:schemeClr val="accent3"/>
          </a:solidFill>
          <a:latin typeface="+mn-lt"/>
          <a:ea typeface="+mn-ea"/>
          <a:cs typeface="+mn-cs"/>
        </a:defRPr>
      </a:lvl7pPr>
      <a:lvl8pPr marL="12205377" indent="-1099585" algn="l" rtl="0" eaLnBrk="1" latinLnBrk="0" hangingPunct="1">
        <a:spcBef>
          <a:spcPts val="1804"/>
        </a:spcBef>
        <a:buClr>
          <a:schemeClr val="accent3"/>
        </a:buClr>
        <a:buFont typeface="Georgia"/>
        <a:buChar char="◦"/>
        <a:defRPr kumimoji="0" sz="9066" kern="1200">
          <a:solidFill>
            <a:schemeClr val="accent3"/>
          </a:solidFill>
          <a:latin typeface="+mn-lt"/>
          <a:ea typeface="+mn-ea"/>
          <a:cs typeface="+mn-cs"/>
        </a:defRPr>
      </a:lvl8pPr>
      <a:lvl9pPr marL="13469898" indent="-1099585" algn="l" rtl="0" eaLnBrk="1" latinLnBrk="0" hangingPunct="1">
        <a:spcBef>
          <a:spcPts val="1804"/>
        </a:spcBef>
        <a:buClr>
          <a:schemeClr val="accent3"/>
        </a:buClr>
        <a:buFont typeface="Georgia"/>
        <a:buChar char="◦"/>
        <a:defRPr kumimoji="0" sz="8399"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2748962" algn="l" rtl="0" eaLnBrk="1" latinLnBrk="0" hangingPunct="1">
        <a:defRPr kumimoji="0" kern="1200">
          <a:solidFill>
            <a:schemeClr val="tx1"/>
          </a:solidFill>
          <a:latin typeface="+mn-lt"/>
          <a:ea typeface="+mn-ea"/>
          <a:cs typeface="+mn-cs"/>
        </a:defRPr>
      </a:lvl2pPr>
      <a:lvl3pPr marL="5497919" algn="l" rtl="0" eaLnBrk="1" latinLnBrk="0" hangingPunct="1">
        <a:defRPr kumimoji="0" kern="1200">
          <a:solidFill>
            <a:schemeClr val="tx1"/>
          </a:solidFill>
          <a:latin typeface="+mn-lt"/>
          <a:ea typeface="+mn-ea"/>
          <a:cs typeface="+mn-cs"/>
        </a:defRPr>
      </a:lvl3pPr>
      <a:lvl4pPr marL="8246882" algn="l" rtl="0" eaLnBrk="1" latinLnBrk="0" hangingPunct="1">
        <a:defRPr kumimoji="0" kern="1200">
          <a:solidFill>
            <a:schemeClr val="tx1"/>
          </a:solidFill>
          <a:latin typeface="+mn-lt"/>
          <a:ea typeface="+mn-ea"/>
          <a:cs typeface="+mn-cs"/>
        </a:defRPr>
      </a:lvl4pPr>
      <a:lvl5pPr marL="10995839" algn="l" rtl="0" eaLnBrk="1" latinLnBrk="0" hangingPunct="1">
        <a:defRPr kumimoji="0" kern="1200">
          <a:solidFill>
            <a:schemeClr val="tx1"/>
          </a:solidFill>
          <a:latin typeface="+mn-lt"/>
          <a:ea typeface="+mn-ea"/>
          <a:cs typeface="+mn-cs"/>
        </a:defRPr>
      </a:lvl5pPr>
      <a:lvl6pPr marL="13744795" algn="l" rtl="0" eaLnBrk="1" latinLnBrk="0" hangingPunct="1">
        <a:defRPr kumimoji="0" kern="1200">
          <a:solidFill>
            <a:schemeClr val="tx1"/>
          </a:solidFill>
          <a:latin typeface="+mn-lt"/>
          <a:ea typeface="+mn-ea"/>
          <a:cs typeface="+mn-cs"/>
        </a:defRPr>
      </a:lvl6pPr>
      <a:lvl7pPr marL="16493757" algn="l" rtl="0" eaLnBrk="1" latinLnBrk="0" hangingPunct="1">
        <a:defRPr kumimoji="0" kern="1200">
          <a:solidFill>
            <a:schemeClr val="tx1"/>
          </a:solidFill>
          <a:latin typeface="+mn-lt"/>
          <a:ea typeface="+mn-ea"/>
          <a:cs typeface="+mn-cs"/>
        </a:defRPr>
      </a:lvl7pPr>
      <a:lvl8pPr marL="19242714" algn="l" rtl="0" eaLnBrk="1" latinLnBrk="0" hangingPunct="1">
        <a:defRPr kumimoji="0" kern="1200">
          <a:solidFill>
            <a:schemeClr val="tx1"/>
          </a:solidFill>
          <a:latin typeface="+mn-lt"/>
          <a:ea typeface="+mn-ea"/>
          <a:cs typeface="+mn-cs"/>
        </a:defRPr>
      </a:lvl8pPr>
      <a:lvl9pPr marL="21991677"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3.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Texto 2">
            <a:extLst>
              <a:ext uri="{FF2B5EF4-FFF2-40B4-BE49-F238E27FC236}">
                <a16:creationId xmlns:a16="http://schemas.microsoft.com/office/drawing/2014/main" xmlns="" id="{BC50F8F1-6688-7145-82A9-AB2A4DACC8B1}"/>
              </a:ext>
            </a:extLst>
          </p:cNvPr>
          <p:cNvSpPr>
            <a:spLocks noGrp="1"/>
          </p:cNvSpPr>
          <p:nvPr>
            <p:ph type="body" idx="1"/>
          </p:nvPr>
        </p:nvSpPr>
        <p:spPr>
          <a:xfrm>
            <a:off x="1150046" y="12107842"/>
            <a:ext cx="40900545" cy="15757866"/>
          </a:xfrm>
        </p:spPr>
        <p:txBody>
          <a:bodyPr numCol="2" spcCol="720000">
            <a:noAutofit/>
          </a:bodyPr>
          <a:lstStyle/>
          <a:p>
            <a:pPr algn="ctr" defTabSz="914400"/>
            <a:r>
              <a:rPr lang="pt-BR" sz="3600" b="1" dirty="0">
                <a:solidFill>
                  <a:schemeClr val="tx1"/>
                </a:solidFill>
                <a:latin typeface="Arial" panose="020B0604020202020204" pitchFamily="34" charset="0"/>
                <a:cs typeface="Arial" pitchFamily="34" charset="0"/>
              </a:rPr>
              <a:t>PURPOSE</a:t>
            </a:r>
          </a:p>
          <a:p>
            <a:pPr algn="just" defTabSz="914400">
              <a:lnSpc>
                <a:spcPct val="107000"/>
              </a:lnSpc>
              <a:spcAft>
                <a:spcPts val="1000"/>
              </a:spcAft>
            </a:pPr>
            <a:r>
              <a:rPr lang="pt-BR" sz="3600" dirty="0">
                <a:solidFill>
                  <a:schemeClr val="tx1"/>
                </a:solidFill>
                <a:latin typeface="Arial" panose="020B0604020202020204" pitchFamily="34" charset="0"/>
                <a:ea typeface="Times New Roman" panose="02020603050405020304" pitchFamily="18" charset="0"/>
                <a:cs typeface="Arial" panose="020B0604020202020204" pitchFamily="34" charset="0"/>
              </a:rPr>
              <a:t>	</a:t>
            </a:r>
            <a:r>
              <a:rPr lang="en-US" sz="3600" dirty="0">
                <a:solidFill>
                  <a:schemeClr val="tx1"/>
                </a:solidFill>
                <a:latin typeface="Arial" panose="020B0604020202020204" pitchFamily="34" charset="0"/>
                <a:ea typeface="Times New Roman" panose="02020603050405020304" pitchFamily="18" charset="0"/>
                <a:cs typeface="Arial" panose="020B0604020202020204" pitchFamily="34" charset="0"/>
              </a:rPr>
              <a:t>Macular telangiectasia, also known as idiopathic </a:t>
            </a:r>
            <a:r>
              <a:rPr lang="en-US" sz="3600" dirty="0" err="1">
                <a:solidFill>
                  <a:schemeClr val="tx1"/>
                </a:solidFill>
                <a:latin typeface="Arial" panose="020B0604020202020204" pitchFamily="34" charset="0"/>
                <a:ea typeface="Times New Roman" panose="02020603050405020304" pitchFamily="18" charset="0"/>
                <a:cs typeface="Arial" panose="020B0604020202020204" pitchFamily="34" charset="0"/>
              </a:rPr>
              <a:t>justafoveolar</a:t>
            </a:r>
            <a:r>
              <a:rPr lang="en-US" sz="3600" dirty="0">
                <a:solidFill>
                  <a:schemeClr val="tx1"/>
                </a:solidFill>
                <a:latin typeface="Arial" panose="020B0604020202020204" pitchFamily="34" charset="0"/>
                <a:ea typeface="Times New Roman" panose="02020603050405020304" pitchFamily="18" charset="0"/>
                <a:cs typeface="Arial" panose="020B0604020202020204" pitchFamily="34" charset="0"/>
              </a:rPr>
              <a:t> telangiectasia, is a rare ocular disease that can lead to blindness. Usually unilateral and male. This disease is characterized by abnormal retinal vascular dilatation and vessel dysfunction. Visual loss is mainly caused by macular edema and exudation. </a:t>
            </a:r>
            <a:r>
              <a:rPr lang="pt-BR" sz="3600" dirty="0" err="1">
                <a:solidFill>
                  <a:schemeClr val="tx1"/>
                </a:solidFill>
                <a:latin typeface="Arial" panose="020B0604020202020204" pitchFamily="34" charset="0"/>
                <a:cs typeface="Arial" panose="020B0604020202020204" pitchFamily="34" charset="0"/>
              </a:rPr>
              <a:t>Based</a:t>
            </a:r>
            <a:r>
              <a:rPr lang="pt-BR" sz="3600" dirty="0">
                <a:solidFill>
                  <a:schemeClr val="tx1"/>
                </a:solidFill>
                <a:latin typeface="Arial" panose="020B0604020202020204" pitchFamily="34" charset="0"/>
                <a:cs typeface="Arial" panose="020B0604020202020204" pitchFamily="34" charset="0"/>
              </a:rPr>
              <a:t> </a:t>
            </a:r>
            <a:r>
              <a:rPr lang="pt-BR" sz="3600" dirty="0" err="1">
                <a:solidFill>
                  <a:schemeClr val="tx1"/>
                </a:solidFill>
                <a:latin typeface="Arial" panose="020B0604020202020204" pitchFamily="34" charset="0"/>
                <a:cs typeface="Arial" panose="020B0604020202020204" pitchFamily="34" charset="0"/>
              </a:rPr>
              <a:t>on</a:t>
            </a:r>
            <a:r>
              <a:rPr lang="pt-BR" sz="3600" dirty="0">
                <a:solidFill>
                  <a:schemeClr val="tx1"/>
                </a:solidFill>
                <a:latin typeface="Arial" panose="020B0604020202020204" pitchFamily="34" charset="0"/>
                <a:cs typeface="Arial" panose="020B0604020202020204" pitchFamily="34" charset="0"/>
              </a:rPr>
              <a:t> </a:t>
            </a:r>
            <a:r>
              <a:rPr lang="pt-BR" sz="3600" dirty="0" err="1">
                <a:solidFill>
                  <a:schemeClr val="tx1"/>
                </a:solidFill>
                <a:latin typeface="Arial" panose="020B0604020202020204" pitchFamily="34" charset="0"/>
                <a:cs typeface="Arial" panose="020B0604020202020204" pitchFamily="34" charset="0"/>
              </a:rPr>
              <a:t>clinical</a:t>
            </a:r>
            <a:r>
              <a:rPr lang="pt-BR" sz="3600" dirty="0">
                <a:solidFill>
                  <a:schemeClr val="tx1"/>
                </a:solidFill>
                <a:latin typeface="Arial" panose="020B0604020202020204" pitchFamily="34" charset="0"/>
                <a:cs typeface="Arial" panose="020B0604020202020204" pitchFamily="34" charset="0"/>
              </a:rPr>
              <a:t> </a:t>
            </a:r>
            <a:r>
              <a:rPr lang="pt-BR" sz="3600" dirty="0" err="1">
                <a:solidFill>
                  <a:schemeClr val="tx1"/>
                </a:solidFill>
                <a:latin typeface="Arial" panose="020B0604020202020204" pitchFamily="34" charset="0"/>
                <a:cs typeface="Arial" panose="020B0604020202020204" pitchFamily="34" charset="0"/>
              </a:rPr>
              <a:t>findings</a:t>
            </a:r>
            <a:r>
              <a:rPr lang="pt-BR" sz="3600" dirty="0">
                <a:solidFill>
                  <a:schemeClr val="tx1"/>
                </a:solidFill>
                <a:latin typeface="Arial" panose="020B0604020202020204" pitchFamily="34" charset="0"/>
                <a:cs typeface="Arial" panose="020B0604020202020204" pitchFamily="34" charset="0"/>
              </a:rPr>
              <a:t>, high-</a:t>
            </a:r>
            <a:r>
              <a:rPr lang="pt-BR" sz="3600" dirty="0" err="1">
                <a:solidFill>
                  <a:schemeClr val="tx1"/>
                </a:solidFill>
                <a:latin typeface="Arial" panose="020B0604020202020204" pitchFamily="34" charset="0"/>
                <a:cs typeface="Arial" panose="020B0604020202020204" pitchFamily="34" charset="0"/>
              </a:rPr>
              <a:t>speed</a:t>
            </a:r>
            <a:r>
              <a:rPr lang="pt-BR" sz="3600" dirty="0">
                <a:solidFill>
                  <a:schemeClr val="tx1"/>
                </a:solidFill>
                <a:latin typeface="Arial" panose="020B0604020202020204" pitchFamily="34" charset="0"/>
                <a:cs typeface="Arial" panose="020B0604020202020204" pitchFamily="34" charset="0"/>
              </a:rPr>
              <a:t> </a:t>
            </a:r>
            <a:r>
              <a:rPr lang="pt-BR" sz="3600" dirty="0" err="1">
                <a:solidFill>
                  <a:schemeClr val="tx1"/>
                </a:solidFill>
                <a:latin typeface="Arial" panose="020B0604020202020204" pitchFamily="34" charset="0"/>
                <a:cs typeface="Arial" panose="020B0604020202020204" pitchFamily="34" charset="0"/>
              </a:rPr>
              <a:t>indocyanine</a:t>
            </a:r>
            <a:r>
              <a:rPr lang="pt-BR" sz="3600" dirty="0">
                <a:solidFill>
                  <a:schemeClr val="tx1"/>
                </a:solidFill>
                <a:latin typeface="Arial" panose="020B0604020202020204" pitchFamily="34" charset="0"/>
                <a:cs typeface="Arial" panose="020B0604020202020204" pitchFamily="34" charset="0"/>
              </a:rPr>
              <a:t> </a:t>
            </a:r>
            <a:r>
              <a:rPr lang="pt-BR" sz="3600" dirty="0" err="1">
                <a:solidFill>
                  <a:schemeClr val="tx1"/>
                </a:solidFill>
                <a:latin typeface="Arial" panose="020B0604020202020204" pitchFamily="34" charset="0"/>
                <a:cs typeface="Arial" panose="020B0604020202020204" pitchFamily="34" charset="0"/>
              </a:rPr>
              <a:t>green</a:t>
            </a:r>
            <a:r>
              <a:rPr lang="pt-BR" sz="3600" dirty="0">
                <a:solidFill>
                  <a:schemeClr val="tx1"/>
                </a:solidFill>
                <a:latin typeface="Arial" panose="020B0604020202020204" pitchFamily="34" charset="0"/>
                <a:cs typeface="Arial" panose="020B0604020202020204" pitchFamily="34" charset="0"/>
              </a:rPr>
              <a:t> </a:t>
            </a:r>
            <a:r>
              <a:rPr lang="pt-BR" sz="3600" dirty="0" err="1">
                <a:solidFill>
                  <a:schemeClr val="tx1"/>
                </a:solidFill>
                <a:latin typeface="Arial" panose="020B0604020202020204" pitchFamily="34" charset="0"/>
                <a:cs typeface="Arial" panose="020B0604020202020204" pitchFamily="34" charset="0"/>
              </a:rPr>
              <a:t>angiography</a:t>
            </a:r>
            <a:r>
              <a:rPr lang="pt-BR" sz="3600" dirty="0">
                <a:solidFill>
                  <a:schemeClr val="tx1"/>
                </a:solidFill>
                <a:latin typeface="Arial" panose="020B0604020202020204" pitchFamily="34" charset="0"/>
                <a:cs typeface="Arial" panose="020B0604020202020204" pitchFamily="34" charset="0"/>
              </a:rPr>
              <a:t>, </a:t>
            </a:r>
            <a:r>
              <a:rPr lang="pt-BR" sz="3600" dirty="0" err="1">
                <a:solidFill>
                  <a:schemeClr val="tx1"/>
                </a:solidFill>
                <a:latin typeface="Arial" panose="020B0604020202020204" pitchFamily="34" charset="0"/>
                <a:cs typeface="Arial" panose="020B0604020202020204" pitchFamily="34" charset="0"/>
              </a:rPr>
              <a:t>optical</a:t>
            </a:r>
            <a:r>
              <a:rPr lang="pt-BR" sz="3600" dirty="0">
                <a:solidFill>
                  <a:schemeClr val="tx1"/>
                </a:solidFill>
                <a:latin typeface="Arial" panose="020B0604020202020204" pitchFamily="34" charset="0"/>
                <a:cs typeface="Arial" panose="020B0604020202020204" pitchFamily="34" charset="0"/>
              </a:rPr>
              <a:t> </a:t>
            </a:r>
            <a:r>
              <a:rPr lang="pt-BR" sz="3600" dirty="0" err="1">
                <a:solidFill>
                  <a:schemeClr val="tx1"/>
                </a:solidFill>
                <a:latin typeface="Arial" panose="020B0604020202020204" pitchFamily="34" charset="0"/>
                <a:cs typeface="Arial" panose="020B0604020202020204" pitchFamily="34" charset="0"/>
              </a:rPr>
              <a:t>coherence</a:t>
            </a:r>
            <a:r>
              <a:rPr lang="pt-BR" sz="3600" dirty="0">
                <a:solidFill>
                  <a:schemeClr val="tx1"/>
                </a:solidFill>
                <a:latin typeface="Arial" panose="020B0604020202020204" pitchFamily="34" charset="0"/>
                <a:cs typeface="Arial" panose="020B0604020202020204" pitchFamily="34" charset="0"/>
              </a:rPr>
              <a:t> </a:t>
            </a:r>
            <a:r>
              <a:rPr lang="pt-BR" sz="3600" dirty="0" err="1">
                <a:solidFill>
                  <a:schemeClr val="tx1"/>
                </a:solidFill>
                <a:latin typeface="Arial" panose="020B0604020202020204" pitchFamily="34" charset="0"/>
                <a:cs typeface="Arial" panose="020B0604020202020204" pitchFamily="34" charset="0"/>
              </a:rPr>
              <a:t>tomography</a:t>
            </a:r>
            <a:r>
              <a:rPr lang="pt-BR" sz="3600" dirty="0">
                <a:solidFill>
                  <a:schemeClr val="tx1"/>
                </a:solidFill>
                <a:latin typeface="Arial" panose="020B0604020202020204" pitchFamily="34" charset="0"/>
                <a:cs typeface="Arial" panose="020B0604020202020204" pitchFamily="34" charset="0"/>
              </a:rPr>
              <a:t> (OCT), </a:t>
            </a:r>
            <a:r>
              <a:rPr lang="pt-BR" sz="3600" dirty="0" err="1">
                <a:solidFill>
                  <a:schemeClr val="tx1"/>
                </a:solidFill>
                <a:latin typeface="Arial" panose="020B0604020202020204" pitchFamily="34" charset="0"/>
                <a:cs typeface="Arial" panose="020B0604020202020204" pitchFamily="34" charset="0"/>
              </a:rPr>
              <a:t>and</a:t>
            </a:r>
            <a:r>
              <a:rPr lang="pt-BR" sz="3600" dirty="0">
                <a:solidFill>
                  <a:schemeClr val="tx1"/>
                </a:solidFill>
                <a:latin typeface="Arial" panose="020B0604020202020204" pitchFamily="34" charset="0"/>
                <a:cs typeface="Arial" panose="020B0604020202020204" pitchFamily="34" charset="0"/>
              </a:rPr>
              <a:t> </a:t>
            </a:r>
            <a:r>
              <a:rPr lang="pt-BR" sz="3600" dirty="0" err="1">
                <a:solidFill>
                  <a:schemeClr val="tx1"/>
                </a:solidFill>
                <a:latin typeface="Arial" panose="020B0604020202020204" pitchFamily="34" charset="0"/>
                <a:cs typeface="Arial" panose="020B0604020202020204" pitchFamily="34" charset="0"/>
              </a:rPr>
              <a:t>demographics</a:t>
            </a:r>
            <a:r>
              <a:rPr lang="pt-BR" sz="3600" dirty="0">
                <a:solidFill>
                  <a:schemeClr val="tx1"/>
                </a:solidFill>
                <a:latin typeface="Arial" panose="020B0604020202020204" pitchFamily="34" charset="0"/>
                <a:cs typeface="Arial" panose="020B0604020202020204" pitchFamily="34" charset="0"/>
              </a:rPr>
              <a:t>, </a:t>
            </a:r>
            <a:r>
              <a:rPr lang="pt-BR" sz="3600" dirty="0" err="1">
                <a:solidFill>
                  <a:schemeClr val="tx1"/>
                </a:solidFill>
                <a:latin typeface="Arial" panose="020B0604020202020204" pitchFamily="34" charset="0"/>
                <a:cs typeface="Arial" panose="020B0604020202020204" pitchFamily="34" charset="0"/>
              </a:rPr>
              <a:t>Yanuzzi</a:t>
            </a:r>
            <a:r>
              <a:rPr lang="pt-BR" sz="3600" dirty="0">
                <a:solidFill>
                  <a:schemeClr val="tx1"/>
                </a:solidFill>
                <a:latin typeface="Arial" panose="020B0604020202020204" pitchFamily="34" charset="0"/>
                <a:cs typeface="Arial" panose="020B0604020202020204" pitchFamily="34" charset="0"/>
              </a:rPr>
              <a:t> et al. </a:t>
            </a:r>
            <a:r>
              <a:rPr lang="pt-BR" sz="3600" dirty="0" err="1">
                <a:solidFill>
                  <a:schemeClr val="tx1"/>
                </a:solidFill>
                <a:latin typeface="Arial" panose="020B0604020202020204" pitchFamily="34" charset="0"/>
                <a:cs typeface="Arial" panose="020B0604020202020204" pitchFamily="34" charset="0"/>
              </a:rPr>
              <a:t>proposed</a:t>
            </a:r>
            <a:r>
              <a:rPr lang="pt-BR" sz="3600" dirty="0">
                <a:solidFill>
                  <a:schemeClr val="tx1"/>
                </a:solidFill>
                <a:latin typeface="Arial" panose="020B0604020202020204" pitchFamily="34" charset="0"/>
                <a:cs typeface="Arial" panose="020B0604020202020204" pitchFamily="34" charset="0"/>
              </a:rPr>
              <a:t> a </a:t>
            </a:r>
            <a:r>
              <a:rPr lang="pt-BR" sz="3600" dirty="0" err="1">
                <a:solidFill>
                  <a:schemeClr val="tx1"/>
                </a:solidFill>
                <a:latin typeface="Arial" panose="020B0604020202020204" pitchFamily="34" charset="0"/>
                <a:cs typeface="Arial" panose="020B0604020202020204" pitchFamily="34" charset="0"/>
              </a:rPr>
              <a:t>classification</a:t>
            </a:r>
            <a:r>
              <a:rPr lang="pt-BR" sz="3600" dirty="0">
                <a:solidFill>
                  <a:schemeClr val="tx1"/>
                </a:solidFill>
                <a:latin typeface="Arial" panose="020B0604020202020204" pitchFamily="34" charset="0"/>
                <a:cs typeface="Arial" panose="020B0604020202020204" pitchFamily="34" charset="0"/>
              </a:rPr>
              <a:t> </a:t>
            </a:r>
            <a:r>
              <a:rPr lang="pt-BR" sz="3600" dirty="0" err="1">
                <a:solidFill>
                  <a:schemeClr val="tx1"/>
                </a:solidFill>
                <a:latin typeface="Arial" panose="020B0604020202020204" pitchFamily="34" charset="0"/>
                <a:cs typeface="Arial" panose="020B0604020202020204" pitchFamily="34" charset="0"/>
              </a:rPr>
              <a:t>into</a:t>
            </a:r>
            <a:r>
              <a:rPr lang="pt-BR" sz="3600" dirty="0">
                <a:solidFill>
                  <a:schemeClr val="tx1"/>
                </a:solidFill>
                <a:latin typeface="Arial" panose="020B0604020202020204" pitchFamily="34" charset="0"/>
                <a:cs typeface="Arial" panose="020B0604020202020204" pitchFamily="34" charset="0"/>
              </a:rPr>
              <a:t> </a:t>
            </a:r>
            <a:r>
              <a:rPr lang="pt-BR" sz="3600" dirty="0" err="1">
                <a:solidFill>
                  <a:schemeClr val="tx1"/>
                </a:solidFill>
                <a:latin typeface="Arial" panose="020B0604020202020204" pitchFamily="34" charset="0"/>
                <a:cs typeface="Arial" panose="020B0604020202020204" pitchFamily="34" charset="0"/>
              </a:rPr>
              <a:t>type</a:t>
            </a:r>
            <a:r>
              <a:rPr lang="pt-BR" sz="3600" dirty="0">
                <a:solidFill>
                  <a:schemeClr val="tx1"/>
                </a:solidFill>
                <a:latin typeface="Arial" panose="020B0604020202020204" pitchFamily="34" charset="0"/>
                <a:cs typeface="Arial" panose="020B0604020202020204" pitchFamily="34" charset="0"/>
              </a:rPr>
              <a:t> I - </a:t>
            </a:r>
            <a:r>
              <a:rPr lang="pt-BR" sz="3600" dirty="0" err="1">
                <a:solidFill>
                  <a:schemeClr val="tx1"/>
                </a:solidFill>
                <a:latin typeface="Arial" panose="020B0604020202020204" pitchFamily="34" charset="0"/>
                <a:cs typeface="Arial" panose="020B0604020202020204" pitchFamily="34" charset="0"/>
              </a:rPr>
              <a:t>telangiectasia</a:t>
            </a:r>
            <a:r>
              <a:rPr lang="pt-BR" sz="3600" dirty="0">
                <a:solidFill>
                  <a:schemeClr val="tx1"/>
                </a:solidFill>
                <a:latin typeface="Arial" panose="020B0604020202020204" pitchFamily="34" charset="0"/>
                <a:cs typeface="Arial" panose="020B0604020202020204" pitchFamily="34" charset="0"/>
              </a:rPr>
              <a:t> </a:t>
            </a:r>
            <a:r>
              <a:rPr lang="pt-BR" sz="3600" dirty="0" err="1">
                <a:solidFill>
                  <a:schemeClr val="tx1"/>
                </a:solidFill>
                <a:latin typeface="Arial" panose="020B0604020202020204" pitchFamily="34" charset="0"/>
                <a:cs typeface="Arial" panose="020B0604020202020204" pitchFamily="34" charset="0"/>
              </a:rPr>
              <a:t>Coats</a:t>
            </a:r>
            <a:r>
              <a:rPr lang="pt-BR" sz="3600" dirty="0">
                <a:solidFill>
                  <a:schemeClr val="tx1"/>
                </a:solidFill>
                <a:latin typeface="Arial" panose="020B0604020202020204" pitchFamily="34" charset="0"/>
                <a:cs typeface="Arial" panose="020B0604020202020204" pitchFamily="34" charset="0"/>
              </a:rPr>
              <a:t> aneurismal </a:t>
            </a:r>
            <a:r>
              <a:rPr lang="pt-BR" sz="3600" dirty="0" err="1">
                <a:solidFill>
                  <a:schemeClr val="tx1"/>
                </a:solidFill>
                <a:latin typeface="Arial" panose="020B0604020202020204" pitchFamily="34" charset="0"/>
                <a:cs typeface="Arial" panose="020B0604020202020204" pitchFamily="34" charset="0"/>
              </a:rPr>
              <a:t>type</a:t>
            </a:r>
            <a:r>
              <a:rPr lang="pt-BR" sz="3600" dirty="0">
                <a:solidFill>
                  <a:schemeClr val="tx1"/>
                </a:solidFill>
                <a:latin typeface="Arial" panose="020B0604020202020204" pitchFamily="34" charset="0"/>
                <a:cs typeface="Arial" panose="020B0604020202020204" pitchFamily="34" charset="0"/>
              </a:rPr>
              <a:t>, </a:t>
            </a:r>
            <a:r>
              <a:rPr lang="pt-BR" sz="3600" dirty="0" err="1">
                <a:solidFill>
                  <a:schemeClr val="tx1"/>
                </a:solidFill>
                <a:latin typeface="Arial" panose="020B0604020202020204" pitchFamily="34" charset="0"/>
                <a:cs typeface="Arial" panose="020B0604020202020204" pitchFamily="34" charset="0"/>
              </a:rPr>
              <a:t>and</a:t>
            </a:r>
            <a:r>
              <a:rPr lang="pt-BR" sz="3600" dirty="0">
                <a:solidFill>
                  <a:schemeClr val="tx1"/>
                </a:solidFill>
                <a:latin typeface="Arial" panose="020B0604020202020204" pitchFamily="34" charset="0"/>
                <a:cs typeface="Arial" panose="020B0604020202020204" pitchFamily="34" charset="0"/>
              </a:rPr>
              <a:t> </a:t>
            </a:r>
            <a:r>
              <a:rPr lang="pt-BR" sz="3600" dirty="0" err="1">
                <a:solidFill>
                  <a:schemeClr val="tx1"/>
                </a:solidFill>
                <a:latin typeface="Arial" panose="020B0604020202020204" pitchFamily="34" charset="0"/>
                <a:cs typeface="Arial" panose="020B0604020202020204" pitchFamily="34" charset="0"/>
              </a:rPr>
              <a:t>type</a:t>
            </a:r>
            <a:r>
              <a:rPr lang="pt-BR" sz="3600" dirty="0">
                <a:solidFill>
                  <a:schemeClr val="tx1"/>
                </a:solidFill>
                <a:latin typeface="Arial" panose="020B0604020202020204" pitchFamily="34" charset="0"/>
                <a:cs typeface="Arial" panose="020B0604020202020204" pitchFamily="34" charset="0"/>
              </a:rPr>
              <a:t> II - </a:t>
            </a:r>
            <a:r>
              <a:rPr lang="pt-BR" sz="3600" dirty="0" err="1">
                <a:solidFill>
                  <a:schemeClr val="tx1"/>
                </a:solidFill>
                <a:latin typeface="Arial" panose="020B0604020202020204" pitchFamily="34" charset="0"/>
                <a:cs typeface="Arial" panose="020B0604020202020204" pitchFamily="34" charset="0"/>
              </a:rPr>
              <a:t>perifoveais</a:t>
            </a:r>
            <a:r>
              <a:rPr lang="pt-BR" sz="3600" dirty="0">
                <a:solidFill>
                  <a:schemeClr val="tx1"/>
                </a:solidFill>
                <a:latin typeface="Arial" panose="020B0604020202020204" pitchFamily="34" charset="0"/>
                <a:cs typeface="Arial" panose="020B0604020202020204" pitchFamily="34" charset="0"/>
              </a:rPr>
              <a:t> telangiectasias.</a:t>
            </a:r>
            <a:endParaRPr lang="en-US" sz="3600"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algn="ctr" defTabSz="914400"/>
            <a:r>
              <a:rPr lang="pt-BR" sz="3600" b="1" dirty="0">
                <a:solidFill>
                  <a:schemeClr val="tx1"/>
                </a:solidFill>
                <a:latin typeface="Arial" panose="020B0604020202020204" pitchFamily="34" charset="0"/>
                <a:cs typeface="Arial" panose="020B0604020202020204" pitchFamily="34" charset="0"/>
              </a:rPr>
              <a:t>CASE REPORT</a:t>
            </a:r>
          </a:p>
          <a:p>
            <a:pPr lvl="0" algn="just">
              <a:lnSpc>
                <a:spcPct val="107000"/>
              </a:lnSpc>
              <a:spcAft>
                <a:spcPts val="1000"/>
              </a:spcAft>
            </a:pPr>
            <a:r>
              <a:rPr lang="pt-BR" sz="3600" dirty="0">
                <a:solidFill>
                  <a:schemeClr val="tx1"/>
                </a:solidFill>
                <a:latin typeface="Arial" panose="020B0604020202020204" pitchFamily="34" charset="0"/>
                <a:ea typeface="Times New Roman" panose="02020603050405020304" pitchFamily="18" charset="0"/>
                <a:cs typeface="Arial" panose="020B0604020202020204" pitchFamily="34" charset="0"/>
              </a:rPr>
              <a:t>	</a:t>
            </a:r>
            <a:r>
              <a:rPr lang="en-US" sz="3600" dirty="0">
                <a:solidFill>
                  <a:schemeClr val="tx1"/>
                </a:solidFill>
                <a:latin typeface="Arial" panose="020B0604020202020204" pitchFamily="34" charset="0"/>
                <a:ea typeface="Times New Roman" panose="02020603050405020304" pitchFamily="18" charset="0"/>
                <a:cs typeface="Arial" panose="020B0604020202020204" pitchFamily="34" charset="0"/>
              </a:rPr>
              <a:t>M. I. B. S. C., 57 years old, female, born in Rio Branco - Acre, coming from Campinas - SP. she entered the service in January 2020, complaining of progressive low visual acuity in her right eye 10 months ago, denying trauma, pain and other symptoms. No pathological history. With an ophthalmological background, she had cataract surgery in both eyes for thirteen years. On examination, she presented visual acuity of the forefinger fingers in the right eye and 20/20 with correction in the left eye. At </a:t>
            </a:r>
            <a:r>
              <a:rPr lang="en-US" sz="3600" dirty="0" err="1">
                <a:solidFill>
                  <a:schemeClr val="tx1"/>
                </a:solidFill>
                <a:latin typeface="Arial" panose="020B0604020202020204" pitchFamily="34" charset="0"/>
                <a:ea typeface="Times New Roman" panose="02020603050405020304" pitchFamily="18" charset="0"/>
                <a:cs typeface="Arial" panose="020B0604020202020204" pitchFamily="34" charset="0"/>
              </a:rPr>
              <a:t>biomicroscopy</a:t>
            </a:r>
            <a:r>
              <a:rPr lang="en-US" sz="3600" dirty="0">
                <a:solidFill>
                  <a:schemeClr val="tx1"/>
                </a:solidFill>
                <a:latin typeface="Arial" panose="020B0604020202020204" pitchFamily="34" charset="0"/>
                <a:ea typeface="Times New Roman" panose="02020603050405020304" pitchFamily="18" charset="0"/>
                <a:cs typeface="Arial" panose="020B0604020202020204" pitchFamily="34" charset="0"/>
              </a:rPr>
              <a:t> of both eyes without changes, intraocular pressure was 14mmHg in both eyes, and the fundoscopy of Right Eye: Normal optical disc, presence of diffuse exudate, with intraretinal hemorrhage mainly in the superior temporal arcade, areas of neovascularization </a:t>
            </a:r>
            <a:r>
              <a:rPr lang="en-US" sz="3600" dirty="0" err="1">
                <a:solidFill>
                  <a:schemeClr val="tx1"/>
                </a:solidFill>
                <a:latin typeface="Arial" panose="020B0604020202020204" pitchFamily="34" charset="0"/>
                <a:ea typeface="Times New Roman" panose="02020603050405020304" pitchFamily="18" charset="0"/>
                <a:cs typeface="Arial" panose="020B0604020202020204" pitchFamily="34" charset="0"/>
              </a:rPr>
              <a:t>ans</a:t>
            </a:r>
            <a:r>
              <a:rPr lang="en-US" sz="3600" dirty="0">
                <a:solidFill>
                  <a:schemeClr val="tx1"/>
                </a:solidFill>
                <a:latin typeface="Arial" panose="020B0604020202020204" pitchFamily="34" charset="0"/>
                <a:ea typeface="Times New Roman" panose="02020603050405020304" pitchFamily="18" charset="0"/>
                <a:cs typeface="Arial" panose="020B0604020202020204" pitchFamily="34" charset="0"/>
              </a:rPr>
              <a:t> 360 applied retina. Left Eye was without changes.</a:t>
            </a:r>
          </a:p>
          <a:p>
            <a:pPr lvl="0" algn="just">
              <a:lnSpc>
                <a:spcPct val="107000"/>
              </a:lnSpc>
              <a:spcAft>
                <a:spcPts val="1000"/>
              </a:spcAft>
            </a:pPr>
            <a:r>
              <a:rPr lang="en-US" sz="3600" dirty="0">
                <a:solidFill>
                  <a:schemeClr val="tx1"/>
                </a:solidFill>
                <a:latin typeface="Arial" panose="020B0604020202020204" pitchFamily="34" charset="0"/>
                <a:ea typeface="Times New Roman" panose="02020603050405020304" pitchFamily="18" charset="0"/>
                <a:cs typeface="Arial" panose="020B0604020202020204" pitchFamily="34" charset="0"/>
              </a:rPr>
              <a:t>	After clinical evaluation, anamnesis and imaging exams, the syndromic diagnosis of </a:t>
            </a:r>
            <a:r>
              <a:rPr lang="en-US" sz="3600" dirty="0" err="1">
                <a:solidFill>
                  <a:schemeClr val="tx1"/>
                </a:solidFill>
                <a:latin typeface="Arial" panose="020B0604020202020204" pitchFamily="34" charset="0"/>
                <a:ea typeface="Times New Roman" panose="02020603050405020304" pitchFamily="18" charset="0"/>
                <a:cs typeface="Arial" panose="020B0604020202020204" pitchFamily="34" charset="0"/>
              </a:rPr>
              <a:t>Justafoveolar</a:t>
            </a:r>
            <a:r>
              <a:rPr lang="en-US" sz="3600" dirty="0">
                <a:solidFill>
                  <a:schemeClr val="tx1"/>
                </a:solidFill>
                <a:latin typeface="Arial" panose="020B0604020202020204" pitchFamily="34" charset="0"/>
                <a:ea typeface="Times New Roman" panose="02020603050405020304" pitchFamily="18" charset="0"/>
                <a:cs typeface="Arial" panose="020B0604020202020204" pitchFamily="34" charset="0"/>
              </a:rPr>
              <a:t> Telangiectasia type 1 was reached. Laser photocoagulation and anti-VEGF injection in the right eye were thus indicated.</a:t>
            </a:r>
          </a:p>
          <a:p>
            <a:pPr lvl="0" algn="ctr">
              <a:lnSpc>
                <a:spcPct val="107000"/>
              </a:lnSpc>
              <a:spcAft>
                <a:spcPts val="1000"/>
              </a:spcAft>
            </a:pPr>
            <a:endParaRPr lang="en-US" sz="3600" b="1"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lvl="0" algn="ctr">
              <a:lnSpc>
                <a:spcPct val="107000"/>
              </a:lnSpc>
              <a:spcAft>
                <a:spcPts val="1000"/>
              </a:spcAft>
            </a:pPr>
            <a:endParaRPr lang="en-US" sz="3600" b="1"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lvl="0" algn="ctr">
              <a:lnSpc>
                <a:spcPct val="107000"/>
              </a:lnSpc>
              <a:spcAft>
                <a:spcPts val="1000"/>
              </a:spcAft>
            </a:pPr>
            <a:endParaRPr lang="en-US" sz="3600" b="1"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lvl="0" algn="ctr">
              <a:lnSpc>
                <a:spcPct val="107000"/>
              </a:lnSpc>
              <a:spcAft>
                <a:spcPts val="1000"/>
              </a:spcAft>
            </a:pPr>
            <a:endParaRPr lang="en-US" sz="3600" b="1"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lvl="0" algn="ctr">
              <a:lnSpc>
                <a:spcPct val="107000"/>
              </a:lnSpc>
              <a:spcAft>
                <a:spcPts val="1000"/>
              </a:spcAft>
            </a:pPr>
            <a:endParaRPr lang="en-US" sz="3600" b="1"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lvl="0" algn="ctr">
              <a:lnSpc>
                <a:spcPct val="107000"/>
              </a:lnSpc>
              <a:spcAft>
                <a:spcPts val="1000"/>
              </a:spcAft>
            </a:pPr>
            <a:endParaRPr lang="en-US" sz="3600" b="1"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lvl="0" algn="ctr">
              <a:lnSpc>
                <a:spcPct val="107000"/>
              </a:lnSpc>
              <a:spcAft>
                <a:spcPts val="1000"/>
              </a:spcAft>
            </a:pPr>
            <a:endParaRPr lang="en-US" sz="3600" b="1"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lvl="0" algn="ctr">
              <a:lnSpc>
                <a:spcPct val="107000"/>
              </a:lnSpc>
              <a:spcAft>
                <a:spcPts val="1000"/>
              </a:spcAft>
            </a:pPr>
            <a:endParaRPr lang="en-US" sz="3600" b="1"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lvl="0" algn="ctr">
              <a:lnSpc>
                <a:spcPct val="107000"/>
              </a:lnSpc>
              <a:spcAft>
                <a:spcPts val="1000"/>
              </a:spcAft>
            </a:pPr>
            <a:endParaRPr lang="en-US" sz="3600" b="1"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lvl="0" algn="ctr">
              <a:lnSpc>
                <a:spcPct val="107000"/>
              </a:lnSpc>
              <a:spcAft>
                <a:spcPts val="1000"/>
              </a:spcAft>
            </a:pPr>
            <a:endParaRPr lang="en-US" sz="3600" b="1"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lvl="0" algn="ctr">
              <a:lnSpc>
                <a:spcPct val="107000"/>
              </a:lnSpc>
              <a:spcAft>
                <a:spcPts val="1000"/>
              </a:spcAft>
            </a:pPr>
            <a:endParaRPr lang="en-US" sz="3600" b="1"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lvl="0" algn="ctr">
              <a:lnSpc>
                <a:spcPct val="107000"/>
              </a:lnSpc>
              <a:spcAft>
                <a:spcPts val="1000"/>
              </a:spcAft>
            </a:pPr>
            <a:endParaRPr lang="en-US" sz="3600" b="1"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lvl="0" algn="ctr">
              <a:lnSpc>
                <a:spcPct val="107000"/>
              </a:lnSpc>
              <a:spcAft>
                <a:spcPts val="1000"/>
              </a:spcAft>
            </a:pPr>
            <a:endParaRPr lang="en-US" sz="3600" b="1"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lvl="0" algn="ctr">
              <a:lnSpc>
                <a:spcPct val="107000"/>
              </a:lnSpc>
              <a:spcAft>
                <a:spcPts val="1000"/>
              </a:spcAft>
            </a:pPr>
            <a:endParaRPr lang="en-US" sz="3600" b="1"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lvl="0" algn="ctr">
              <a:lnSpc>
                <a:spcPct val="107000"/>
              </a:lnSpc>
              <a:spcAft>
                <a:spcPts val="1000"/>
              </a:spcAft>
            </a:pPr>
            <a:endParaRPr lang="en-US" sz="3600" b="1"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lvl="0" algn="ctr">
              <a:lnSpc>
                <a:spcPct val="107000"/>
              </a:lnSpc>
              <a:spcAft>
                <a:spcPts val="1000"/>
              </a:spcAft>
            </a:pPr>
            <a:endParaRPr lang="en-US" sz="3600" b="1"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lvl="0" algn="ctr">
              <a:lnSpc>
                <a:spcPct val="107000"/>
              </a:lnSpc>
              <a:spcAft>
                <a:spcPts val="1000"/>
              </a:spcAft>
            </a:pPr>
            <a:r>
              <a:rPr lang="en-US" sz="3600" b="1" dirty="0">
                <a:solidFill>
                  <a:schemeClr val="tx1"/>
                </a:solidFill>
                <a:latin typeface="Arial" panose="020B0604020202020204" pitchFamily="34" charset="0"/>
                <a:ea typeface="Times New Roman" panose="02020603050405020304" pitchFamily="18" charset="0"/>
                <a:cs typeface="Arial" panose="020B0604020202020204" pitchFamily="34" charset="0"/>
              </a:rPr>
              <a:t>DISCUSSION</a:t>
            </a:r>
          </a:p>
          <a:p>
            <a:pPr algn="just">
              <a:lnSpc>
                <a:spcPct val="107000"/>
              </a:lnSpc>
              <a:spcAft>
                <a:spcPts val="1000"/>
              </a:spcAft>
            </a:pPr>
            <a:r>
              <a:rPr lang="pt-BR" altLang="pt-BR" sz="3600" dirty="0">
                <a:solidFill>
                  <a:srgbClr val="222222"/>
                </a:solidFill>
                <a:latin typeface="Arial" panose="020B0604020202020204" pitchFamily="34" charset="0"/>
                <a:cs typeface="Arial" panose="020B0604020202020204" pitchFamily="34" charset="0"/>
              </a:rPr>
              <a:t> 	</a:t>
            </a:r>
            <a:r>
              <a:rPr lang="pt-BR" sz="3600" dirty="0">
                <a:solidFill>
                  <a:schemeClr val="tx1"/>
                </a:solidFill>
                <a:latin typeface="Arial" panose="020B0604020202020204" pitchFamily="34" charset="0"/>
                <a:cs typeface="Arial" panose="020B0604020202020204" pitchFamily="34" charset="0"/>
              </a:rPr>
              <a:t>Macular telangiectasias </a:t>
            </a:r>
            <a:r>
              <a:rPr lang="en-US" sz="3600" dirty="0">
                <a:solidFill>
                  <a:schemeClr val="tx1"/>
                </a:solidFill>
                <a:latin typeface="Arial" panose="020B0604020202020204" pitchFamily="34" charset="0"/>
                <a:cs typeface="Arial" panose="020B0604020202020204" pitchFamily="34" charset="0"/>
              </a:rPr>
              <a:t>is a rare ocular disease, most common in male, but in this case the patient was female. </a:t>
            </a:r>
            <a:r>
              <a:rPr lang="pt-BR" altLang="pt-BR" sz="3600" dirty="0" err="1">
                <a:solidFill>
                  <a:srgbClr val="222222"/>
                </a:solidFill>
                <a:latin typeface="Arial" panose="020B0604020202020204" pitchFamily="34" charset="0"/>
                <a:cs typeface="Arial" panose="020B0604020202020204" pitchFamily="34" charset="0"/>
              </a:rPr>
              <a:t>Type</a:t>
            </a:r>
            <a:r>
              <a:rPr lang="pt-BR" altLang="pt-BR" sz="3600" dirty="0">
                <a:solidFill>
                  <a:srgbClr val="222222"/>
                </a:solidFill>
                <a:latin typeface="Arial" panose="020B0604020202020204" pitchFamily="34" charset="0"/>
                <a:cs typeface="Arial" panose="020B0604020202020204" pitchFamily="34" charset="0"/>
              </a:rPr>
              <a:t> 1 </a:t>
            </a:r>
            <a:r>
              <a:rPr lang="en-US" sz="3600" dirty="0">
                <a:solidFill>
                  <a:schemeClr val="tx1"/>
                </a:solidFill>
                <a:latin typeface="Arial" panose="020B0604020202020204" pitchFamily="34" charset="0"/>
                <a:ea typeface="Times New Roman" panose="02020603050405020304" pitchFamily="18" charset="0"/>
                <a:cs typeface="Arial" panose="020B0604020202020204" pitchFamily="34" charset="0"/>
              </a:rPr>
              <a:t>idiopathic </a:t>
            </a:r>
            <a:r>
              <a:rPr lang="en-US" sz="3600" dirty="0" err="1">
                <a:solidFill>
                  <a:schemeClr val="tx1"/>
                </a:solidFill>
                <a:latin typeface="Arial" panose="020B0604020202020204" pitchFamily="34" charset="0"/>
                <a:ea typeface="Times New Roman" panose="02020603050405020304" pitchFamily="18" charset="0"/>
                <a:cs typeface="Arial" panose="020B0604020202020204" pitchFamily="34" charset="0"/>
              </a:rPr>
              <a:t>justafoveolar</a:t>
            </a:r>
            <a:r>
              <a:rPr lang="en-US" sz="3600" dirty="0">
                <a:solidFill>
                  <a:schemeClr val="tx1"/>
                </a:solidFill>
                <a:latin typeface="Arial" panose="020B0604020202020204" pitchFamily="34" charset="0"/>
                <a:ea typeface="Times New Roman" panose="02020603050405020304" pitchFamily="18" charset="0"/>
                <a:cs typeface="Arial" panose="020B0604020202020204" pitchFamily="34" charset="0"/>
              </a:rPr>
              <a:t> telangiectasia</a:t>
            </a:r>
            <a:r>
              <a:rPr lang="pt-BR" altLang="pt-BR" sz="3600" dirty="0">
                <a:solidFill>
                  <a:srgbClr val="222222"/>
                </a:solidFill>
                <a:latin typeface="Arial" panose="020B0604020202020204" pitchFamily="34" charset="0"/>
                <a:cs typeface="Arial" panose="020B0604020202020204" pitchFamily="34" charset="0"/>
              </a:rPr>
              <a:t>, </a:t>
            </a:r>
            <a:r>
              <a:rPr lang="pt-BR" altLang="pt-BR" sz="3600" dirty="0" err="1">
                <a:solidFill>
                  <a:srgbClr val="222222"/>
                </a:solidFill>
                <a:latin typeface="Arial" panose="020B0604020202020204" pitchFamily="34" charset="0"/>
                <a:cs typeface="Arial" panose="020B0604020202020204" pitchFamily="34" charset="0"/>
              </a:rPr>
              <a:t>considered</a:t>
            </a:r>
            <a:r>
              <a:rPr lang="pt-BR" altLang="pt-BR" sz="3600" dirty="0">
                <a:solidFill>
                  <a:srgbClr val="222222"/>
                </a:solidFill>
                <a:latin typeface="Arial" panose="020B0604020202020204" pitchFamily="34" charset="0"/>
                <a:cs typeface="Arial" panose="020B0604020202020204" pitchFamily="34" charset="0"/>
              </a:rPr>
              <a:t> a </a:t>
            </a:r>
            <a:r>
              <a:rPr lang="pt-BR" altLang="pt-BR" sz="3600" dirty="0" err="1">
                <a:solidFill>
                  <a:srgbClr val="222222"/>
                </a:solidFill>
                <a:latin typeface="Arial" panose="020B0604020202020204" pitchFamily="34" charset="0"/>
                <a:cs typeface="Arial" panose="020B0604020202020204" pitchFamily="34" charset="0"/>
              </a:rPr>
              <a:t>variant</a:t>
            </a:r>
            <a:r>
              <a:rPr lang="pt-BR" altLang="pt-BR" sz="3600" dirty="0">
                <a:solidFill>
                  <a:srgbClr val="222222"/>
                </a:solidFill>
                <a:latin typeface="Arial" panose="020B0604020202020204" pitchFamily="34" charset="0"/>
                <a:cs typeface="Arial" panose="020B0604020202020204" pitchFamily="34" charset="0"/>
              </a:rPr>
              <a:t> </a:t>
            </a:r>
            <a:r>
              <a:rPr lang="pt-BR" altLang="pt-BR" sz="3600" dirty="0" err="1">
                <a:solidFill>
                  <a:srgbClr val="222222"/>
                </a:solidFill>
                <a:latin typeface="Arial" panose="020B0604020202020204" pitchFamily="34" charset="0"/>
                <a:cs typeface="Arial" panose="020B0604020202020204" pitchFamily="34" charset="0"/>
              </a:rPr>
              <a:t>of</a:t>
            </a:r>
            <a:r>
              <a:rPr lang="pt-BR" altLang="pt-BR" sz="3600" dirty="0">
                <a:solidFill>
                  <a:srgbClr val="222222"/>
                </a:solidFill>
                <a:latin typeface="Arial" panose="020B0604020202020204" pitchFamily="34" charset="0"/>
                <a:cs typeface="Arial" panose="020B0604020202020204" pitchFamily="34" charset="0"/>
              </a:rPr>
              <a:t> </a:t>
            </a:r>
            <a:r>
              <a:rPr lang="pt-BR" altLang="pt-BR" sz="3600" dirty="0" err="1">
                <a:solidFill>
                  <a:srgbClr val="222222"/>
                </a:solidFill>
                <a:latin typeface="Arial" panose="020B0604020202020204" pitchFamily="34" charset="0"/>
                <a:cs typeface="Arial" panose="020B0604020202020204" pitchFamily="34" charset="0"/>
              </a:rPr>
              <a:t>Coats</a:t>
            </a:r>
            <a:r>
              <a:rPr lang="pt-BR" altLang="pt-BR" sz="3600" dirty="0">
                <a:solidFill>
                  <a:srgbClr val="222222"/>
                </a:solidFill>
                <a:latin typeface="Arial" panose="020B0604020202020204" pitchFamily="34" charset="0"/>
                <a:cs typeface="Arial" panose="020B0604020202020204" pitchFamily="34" charset="0"/>
              </a:rPr>
              <a:t>' </a:t>
            </a:r>
            <a:r>
              <a:rPr lang="pt-BR" altLang="pt-BR" sz="3600" dirty="0" err="1">
                <a:solidFill>
                  <a:srgbClr val="222222"/>
                </a:solidFill>
                <a:latin typeface="Arial" panose="020B0604020202020204" pitchFamily="34" charset="0"/>
                <a:cs typeface="Arial" panose="020B0604020202020204" pitchFamily="34" charset="0"/>
              </a:rPr>
              <a:t>disease</a:t>
            </a:r>
            <a:r>
              <a:rPr lang="pt-BR" altLang="pt-BR" sz="3600" dirty="0">
                <a:solidFill>
                  <a:srgbClr val="222222"/>
                </a:solidFill>
                <a:latin typeface="Arial" panose="020B0604020202020204" pitchFamily="34" charset="0"/>
                <a:cs typeface="Arial" panose="020B0604020202020204" pitchFamily="34" charset="0"/>
              </a:rPr>
              <a:t>, </a:t>
            </a:r>
            <a:r>
              <a:rPr lang="pt-BR" altLang="pt-BR" sz="3600" dirty="0" err="1">
                <a:solidFill>
                  <a:srgbClr val="222222"/>
                </a:solidFill>
                <a:latin typeface="Arial" panose="020B0604020202020204" pitchFamily="34" charset="0"/>
                <a:cs typeface="Arial" panose="020B0604020202020204" pitchFamily="34" charset="0"/>
              </a:rPr>
              <a:t>is</a:t>
            </a:r>
            <a:r>
              <a:rPr lang="pt-BR" altLang="pt-BR" sz="3600" dirty="0">
                <a:solidFill>
                  <a:srgbClr val="222222"/>
                </a:solidFill>
                <a:latin typeface="Arial" panose="020B0604020202020204" pitchFamily="34" charset="0"/>
                <a:cs typeface="Arial" panose="020B0604020202020204" pitchFamily="34" charset="0"/>
              </a:rPr>
              <a:t> </a:t>
            </a:r>
            <a:r>
              <a:rPr lang="pt-BR" altLang="pt-BR" sz="3600" dirty="0" err="1">
                <a:solidFill>
                  <a:srgbClr val="222222"/>
                </a:solidFill>
                <a:latin typeface="Arial" panose="020B0604020202020204" pitchFamily="34" charset="0"/>
                <a:cs typeface="Arial" panose="020B0604020202020204" pitchFamily="34" charset="0"/>
              </a:rPr>
              <a:t>located</a:t>
            </a:r>
            <a:r>
              <a:rPr lang="pt-BR" altLang="pt-BR" sz="3600" dirty="0">
                <a:solidFill>
                  <a:srgbClr val="222222"/>
                </a:solidFill>
                <a:latin typeface="Arial" panose="020B0604020202020204" pitchFamily="34" charset="0"/>
                <a:cs typeface="Arial" panose="020B0604020202020204" pitchFamily="34" charset="0"/>
              </a:rPr>
              <a:t> in </a:t>
            </a:r>
            <a:r>
              <a:rPr lang="pt-BR" altLang="pt-BR" sz="3600" dirty="0" err="1">
                <a:solidFill>
                  <a:srgbClr val="222222"/>
                </a:solidFill>
                <a:latin typeface="Arial" panose="020B0604020202020204" pitchFamily="34" charset="0"/>
                <a:cs typeface="Arial" panose="020B0604020202020204" pitchFamily="34" charset="0"/>
              </a:rPr>
              <a:t>the</a:t>
            </a:r>
            <a:r>
              <a:rPr lang="pt-BR" altLang="pt-BR" sz="3600" dirty="0">
                <a:solidFill>
                  <a:srgbClr val="222222"/>
                </a:solidFill>
                <a:latin typeface="Arial" panose="020B0604020202020204" pitchFamily="34" charset="0"/>
                <a:cs typeface="Arial" panose="020B0604020202020204" pitchFamily="34" charset="0"/>
              </a:rPr>
              <a:t> </a:t>
            </a:r>
            <a:r>
              <a:rPr lang="pt-BR" altLang="pt-BR" sz="3600" dirty="0" err="1">
                <a:solidFill>
                  <a:srgbClr val="222222"/>
                </a:solidFill>
                <a:latin typeface="Arial" panose="020B0604020202020204" pitchFamily="34" charset="0"/>
                <a:cs typeface="Arial" panose="020B0604020202020204" pitchFamily="34" charset="0"/>
              </a:rPr>
              <a:t>perifoveal</a:t>
            </a:r>
            <a:r>
              <a:rPr lang="pt-BR" altLang="pt-BR" sz="3600" dirty="0">
                <a:solidFill>
                  <a:srgbClr val="222222"/>
                </a:solidFill>
                <a:latin typeface="Arial" panose="020B0604020202020204" pitchFamily="34" charset="0"/>
                <a:cs typeface="Arial" panose="020B0604020202020204" pitchFamily="34" charset="0"/>
              </a:rPr>
              <a:t> </a:t>
            </a:r>
            <a:r>
              <a:rPr lang="pt-BR" altLang="pt-BR" sz="3600" dirty="0" err="1">
                <a:solidFill>
                  <a:srgbClr val="222222"/>
                </a:solidFill>
                <a:latin typeface="Arial" panose="020B0604020202020204" pitchFamily="34" charset="0"/>
                <a:cs typeface="Arial" panose="020B0604020202020204" pitchFamily="34" charset="0"/>
              </a:rPr>
              <a:t>region</a:t>
            </a:r>
            <a:r>
              <a:rPr lang="pt-BR" altLang="pt-BR" sz="3600" dirty="0">
                <a:solidFill>
                  <a:srgbClr val="222222"/>
                </a:solidFill>
                <a:latin typeface="Arial" panose="020B0604020202020204" pitchFamily="34" charset="0"/>
                <a:cs typeface="Arial" panose="020B0604020202020204" pitchFamily="34" charset="0"/>
              </a:rPr>
              <a:t>, </a:t>
            </a:r>
            <a:r>
              <a:rPr lang="pt-BR" altLang="pt-BR" sz="3600" dirty="0" err="1">
                <a:solidFill>
                  <a:srgbClr val="222222"/>
                </a:solidFill>
                <a:latin typeface="Arial" panose="020B0604020202020204" pitchFamily="34" charset="0"/>
                <a:cs typeface="Arial" panose="020B0604020202020204" pitchFamily="34" charset="0"/>
              </a:rPr>
              <a:t>and</a:t>
            </a:r>
            <a:r>
              <a:rPr lang="pt-BR" altLang="pt-BR" sz="3600" dirty="0">
                <a:solidFill>
                  <a:srgbClr val="222222"/>
                </a:solidFill>
                <a:latin typeface="Arial" panose="020B0604020202020204" pitchFamily="34" charset="0"/>
                <a:cs typeface="Arial" panose="020B0604020202020204" pitchFamily="34" charset="0"/>
              </a:rPr>
              <a:t> </a:t>
            </a:r>
            <a:r>
              <a:rPr lang="pt-BR" altLang="pt-BR" sz="3600" dirty="0" err="1">
                <a:solidFill>
                  <a:srgbClr val="222222"/>
                </a:solidFill>
                <a:latin typeface="Arial" panose="020B0604020202020204" pitchFamily="34" charset="0"/>
                <a:cs typeface="Arial" panose="020B0604020202020204" pitchFamily="34" charset="0"/>
              </a:rPr>
              <a:t>the</a:t>
            </a:r>
            <a:r>
              <a:rPr lang="pt-BR" altLang="pt-BR" sz="3600" dirty="0">
                <a:solidFill>
                  <a:srgbClr val="222222"/>
                </a:solidFill>
                <a:latin typeface="Arial" panose="020B0604020202020204" pitchFamily="34" charset="0"/>
                <a:cs typeface="Arial" panose="020B0604020202020204" pitchFamily="34" charset="0"/>
              </a:rPr>
              <a:t> </a:t>
            </a:r>
            <a:r>
              <a:rPr lang="pt-BR" altLang="pt-BR" sz="3600" dirty="0" err="1">
                <a:solidFill>
                  <a:srgbClr val="222222"/>
                </a:solidFill>
                <a:latin typeface="Arial" panose="020B0604020202020204" pitchFamily="34" charset="0"/>
                <a:cs typeface="Arial" panose="020B0604020202020204" pitchFamily="34" charset="0"/>
              </a:rPr>
              <a:t>decrease</a:t>
            </a:r>
            <a:r>
              <a:rPr lang="pt-BR" altLang="pt-BR" sz="3600" dirty="0">
                <a:solidFill>
                  <a:srgbClr val="222222"/>
                </a:solidFill>
                <a:latin typeface="Arial" panose="020B0604020202020204" pitchFamily="34" charset="0"/>
                <a:cs typeface="Arial" panose="020B0604020202020204" pitchFamily="34" charset="0"/>
              </a:rPr>
              <a:t> in visual </a:t>
            </a:r>
            <a:r>
              <a:rPr lang="pt-BR" altLang="pt-BR" sz="3600" dirty="0" err="1">
                <a:solidFill>
                  <a:srgbClr val="222222"/>
                </a:solidFill>
                <a:latin typeface="Arial" panose="020B0604020202020204" pitchFamily="34" charset="0"/>
                <a:cs typeface="Arial" panose="020B0604020202020204" pitchFamily="34" charset="0"/>
              </a:rPr>
              <a:t>acuity</a:t>
            </a:r>
            <a:r>
              <a:rPr lang="pt-BR" altLang="pt-BR" sz="3600" dirty="0">
                <a:solidFill>
                  <a:srgbClr val="222222"/>
                </a:solidFill>
                <a:latin typeface="Arial" panose="020B0604020202020204" pitchFamily="34" charset="0"/>
                <a:cs typeface="Arial" panose="020B0604020202020204" pitchFamily="34" charset="0"/>
              </a:rPr>
              <a:t> </a:t>
            </a:r>
            <a:r>
              <a:rPr lang="pt-BR" altLang="pt-BR" sz="3600" dirty="0" err="1">
                <a:solidFill>
                  <a:srgbClr val="222222"/>
                </a:solidFill>
                <a:latin typeface="Arial" panose="020B0604020202020204" pitchFamily="34" charset="0"/>
                <a:cs typeface="Arial" panose="020B0604020202020204" pitchFamily="34" charset="0"/>
              </a:rPr>
              <a:t>is</a:t>
            </a:r>
            <a:r>
              <a:rPr lang="pt-BR" altLang="pt-BR" sz="3600" dirty="0">
                <a:solidFill>
                  <a:srgbClr val="222222"/>
                </a:solidFill>
                <a:latin typeface="Arial" panose="020B0604020202020204" pitchFamily="34" charset="0"/>
                <a:cs typeface="Arial" panose="020B0604020202020204" pitchFamily="34" charset="0"/>
              </a:rPr>
              <a:t> </a:t>
            </a:r>
            <a:r>
              <a:rPr lang="pt-BR" altLang="pt-BR" sz="3600" dirty="0" err="1">
                <a:solidFill>
                  <a:srgbClr val="222222"/>
                </a:solidFill>
                <a:latin typeface="Arial" panose="020B0604020202020204" pitchFamily="34" charset="0"/>
                <a:cs typeface="Arial" panose="020B0604020202020204" pitchFamily="34" charset="0"/>
              </a:rPr>
              <a:t>due</a:t>
            </a:r>
            <a:r>
              <a:rPr lang="pt-BR" altLang="pt-BR" sz="3600" dirty="0">
                <a:solidFill>
                  <a:srgbClr val="222222"/>
                </a:solidFill>
                <a:latin typeface="Arial" panose="020B0604020202020204" pitchFamily="34" charset="0"/>
                <a:cs typeface="Arial" panose="020B0604020202020204" pitchFamily="34" charset="0"/>
              </a:rPr>
              <a:t> </a:t>
            </a:r>
            <a:r>
              <a:rPr lang="pt-BR" altLang="pt-BR" sz="3600" dirty="0" err="1">
                <a:solidFill>
                  <a:srgbClr val="222222"/>
                </a:solidFill>
                <a:latin typeface="Arial" panose="020B0604020202020204" pitchFamily="34" charset="0"/>
                <a:cs typeface="Arial" panose="020B0604020202020204" pitchFamily="34" charset="0"/>
              </a:rPr>
              <a:t>to</a:t>
            </a:r>
            <a:r>
              <a:rPr lang="pt-BR" altLang="pt-BR" sz="3600" dirty="0">
                <a:solidFill>
                  <a:srgbClr val="222222"/>
                </a:solidFill>
                <a:latin typeface="Arial" panose="020B0604020202020204" pitchFamily="34" charset="0"/>
                <a:cs typeface="Arial" panose="020B0604020202020204" pitchFamily="34" charset="0"/>
              </a:rPr>
              <a:t> macular edema. The </a:t>
            </a:r>
            <a:r>
              <a:rPr lang="pt-BR" altLang="pt-BR" sz="3600" dirty="0" err="1">
                <a:solidFill>
                  <a:srgbClr val="222222"/>
                </a:solidFill>
                <a:latin typeface="Arial" panose="020B0604020202020204" pitchFamily="34" charset="0"/>
                <a:cs typeface="Arial" panose="020B0604020202020204" pitchFamily="34" charset="0"/>
              </a:rPr>
              <a:t>accumulation</a:t>
            </a:r>
            <a:r>
              <a:rPr lang="pt-BR" altLang="pt-BR" sz="3600" dirty="0">
                <a:solidFill>
                  <a:srgbClr val="222222"/>
                </a:solidFill>
                <a:latin typeface="Arial" panose="020B0604020202020204" pitchFamily="34" charset="0"/>
                <a:cs typeface="Arial" panose="020B0604020202020204" pitchFamily="34" charset="0"/>
              </a:rPr>
              <a:t> </a:t>
            </a:r>
            <a:r>
              <a:rPr lang="pt-BR" altLang="pt-BR" sz="3600" dirty="0" err="1">
                <a:solidFill>
                  <a:srgbClr val="222222"/>
                </a:solidFill>
                <a:latin typeface="Arial" panose="020B0604020202020204" pitchFamily="34" charset="0"/>
                <a:cs typeface="Arial" panose="020B0604020202020204" pitchFamily="34" charset="0"/>
              </a:rPr>
              <a:t>of</a:t>
            </a:r>
            <a:r>
              <a:rPr lang="pt-BR" altLang="pt-BR" sz="3600" dirty="0">
                <a:solidFill>
                  <a:srgbClr val="222222"/>
                </a:solidFill>
                <a:latin typeface="Arial" panose="020B0604020202020204" pitchFamily="34" charset="0"/>
                <a:cs typeface="Arial" panose="020B0604020202020204" pitchFamily="34" charset="0"/>
              </a:rPr>
              <a:t> </a:t>
            </a:r>
            <a:r>
              <a:rPr lang="pt-BR" altLang="pt-BR" sz="3600" dirty="0" err="1">
                <a:solidFill>
                  <a:srgbClr val="222222"/>
                </a:solidFill>
                <a:latin typeface="Arial" panose="020B0604020202020204" pitchFamily="34" charset="0"/>
                <a:cs typeface="Arial" panose="020B0604020202020204" pitchFamily="34" charset="0"/>
              </a:rPr>
              <a:t>fluid</a:t>
            </a:r>
            <a:r>
              <a:rPr lang="pt-BR" altLang="pt-BR" sz="3600" dirty="0">
                <a:solidFill>
                  <a:srgbClr val="222222"/>
                </a:solidFill>
                <a:latin typeface="Arial" panose="020B0604020202020204" pitchFamily="34" charset="0"/>
                <a:cs typeface="Arial" panose="020B0604020202020204" pitchFamily="34" charset="0"/>
              </a:rPr>
              <a:t> in </a:t>
            </a:r>
            <a:r>
              <a:rPr lang="pt-BR" altLang="pt-BR" sz="3600" dirty="0" err="1">
                <a:solidFill>
                  <a:srgbClr val="222222"/>
                </a:solidFill>
                <a:latin typeface="Arial" panose="020B0604020202020204" pitchFamily="34" charset="0"/>
                <a:cs typeface="Arial" panose="020B0604020202020204" pitchFamily="34" charset="0"/>
              </a:rPr>
              <a:t>the</a:t>
            </a:r>
            <a:r>
              <a:rPr lang="pt-BR" altLang="pt-BR" sz="3600" dirty="0">
                <a:solidFill>
                  <a:srgbClr val="222222"/>
                </a:solidFill>
                <a:latin typeface="Arial" panose="020B0604020202020204" pitchFamily="34" charset="0"/>
                <a:cs typeface="Arial" panose="020B0604020202020204" pitchFamily="34" charset="0"/>
              </a:rPr>
              <a:t> </a:t>
            </a:r>
            <a:r>
              <a:rPr lang="pt-BR" altLang="pt-BR" sz="3600" dirty="0" err="1">
                <a:solidFill>
                  <a:srgbClr val="222222"/>
                </a:solidFill>
                <a:latin typeface="Arial" panose="020B0604020202020204" pitchFamily="34" charset="0"/>
                <a:cs typeface="Arial" panose="020B0604020202020204" pitchFamily="34" charset="0"/>
              </a:rPr>
              <a:t>layers</a:t>
            </a:r>
            <a:r>
              <a:rPr lang="pt-BR" altLang="pt-BR" sz="3600" dirty="0">
                <a:solidFill>
                  <a:srgbClr val="222222"/>
                </a:solidFill>
                <a:latin typeface="Arial" panose="020B0604020202020204" pitchFamily="34" charset="0"/>
                <a:cs typeface="Arial" panose="020B0604020202020204" pitchFamily="34" charset="0"/>
              </a:rPr>
              <a:t> </a:t>
            </a:r>
            <a:r>
              <a:rPr lang="pt-BR" altLang="pt-BR" sz="3600" dirty="0" err="1">
                <a:solidFill>
                  <a:srgbClr val="222222"/>
                </a:solidFill>
                <a:latin typeface="Arial" panose="020B0604020202020204" pitchFamily="34" charset="0"/>
                <a:cs typeface="Arial" panose="020B0604020202020204" pitchFamily="34" charset="0"/>
              </a:rPr>
              <a:t>of</a:t>
            </a:r>
            <a:r>
              <a:rPr lang="pt-BR" altLang="pt-BR" sz="3600" dirty="0">
                <a:solidFill>
                  <a:srgbClr val="222222"/>
                </a:solidFill>
                <a:latin typeface="Arial" panose="020B0604020202020204" pitchFamily="34" charset="0"/>
                <a:cs typeface="Arial" panose="020B0604020202020204" pitchFamily="34" charset="0"/>
              </a:rPr>
              <a:t> </a:t>
            </a:r>
            <a:r>
              <a:rPr lang="pt-BR" altLang="pt-BR" sz="3600" dirty="0" err="1">
                <a:solidFill>
                  <a:srgbClr val="222222"/>
                </a:solidFill>
                <a:latin typeface="Arial" panose="020B0604020202020204" pitchFamily="34" charset="0"/>
                <a:cs typeface="Arial" panose="020B0604020202020204" pitchFamily="34" charset="0"/>
              </a:rPr>
              <a:t>the</a:t>
            </a:r>
            <a:r>
              <a:rPr lang="pt-BR" altLang="pt-BR" sz="3600" dirty="0">
                <a:solidFill>
                  <a:srgbClr val="222222"/>
                </a:solidFill>
                <a:latin typeface="Arial" panose="020B0604020202020204" pitchFamily="34" charset="0"/>
                <a:cs typeface="Arial" panose="020B0604020202020204" pitchFamily="34" charset="0"/>
              </a:rPr>
              <a:t> retina </a:t>
            </a:r>
            <a:r>
              <a:rPr lang="pt-BR" altLang="pt-BR" sz="3600" dirty="0" err="1">
                <a:solidFill>
                  <a:srgbClr val="222222"/>
                </a:solidFill>
                <a:latin typeface="Arial" panose="020B0604020202020204" pitchFamily="34" charset="0"/>
                <a:cs typeface="Arial" panose="020B0604020202020204" pitchFamily="34" charset="0"/>
              </a:rPr>
              <a:t>is</a:t>
            </a:r>
            <a:r>
              <a:rPr lang="pt-BR" altLang="pt-BR" sz="3600" dirty="0">
                <a:solidFill>
                  <a:srgbClr val="222222"/>
                </a:solidFill>
                <a:latin typeface="Arial" panose="020B0604020202020204" pitchFamily="34" charset="0"/>
                <a:cs typeface="Arial" panose="020B0604020202020204" pitchFamily="34" charset="0"/>
              </a:rPr>
              <a:t> </a:t>
            </a:r>
            <a:r>
              <a:rPr lang="pt-BR" altLang="pt-BR" sz="3600" dirty="0" err="1">
                <a:solidFill>
                  <a:srgbClr val="222222"/>
                </a:solidFill>
                <a:latin typeface="Arial" panose="020B0604020202020204" pitchFamily="34" charset="0"/>
                <a:cs typeface="Arial" panose="020B0604020202020204" pitchFamily="34" charset="0"/>
              </a:rPr>
              <a:t>due</a:t>
            </a:r>
            <a:r>
              <a:rPr lang="pt-BR" altLang="pt-BR" sz="3600" dirty="0">
                <a:solidFill>
                  <a:srgbClr val="222222"/>
                </a:solidFill>
                <a:latin typeface="Arial" panose="020B0604020202020204" pitchFamily="34" charset="0"/>
                <a:cs typeface="Arial" panose="020B0604020202020204" pitchFamily="34" charset="0"/>
              </a:rPr>
              <a:t> </a:t>
            </a:r>
            <a:r>
              <a:rPr lang="pt-BR" altLang="pt-BR" sz="3600" dirty="0" err="1">
                <a:solidFill>
                  <a:srgbClr val="222222"/>
                </a:solidFill>
                <a:latin typeface="Arial" panose="020B0604020202020204" pitchFamily="34" charset="0"/>
                <a:cs typeface="Arial" panose="020B0604020202020204" pitchFamily="34" charset="0"/>
              </a:rPr>
              <a:t>to</a:t>
            </a:r>
            <a:r>
              <a:rPr lang="pt-BR" altLang="pt-BR" sz="3600" dirty="0">
                <a:solidFill>
                  <a:srgbClr val="222222"/>
                </a:solidFill>
                <a:latin typeface="Arial" panose="020B0604020202020204" pitchFamily="34" charset="0"/>
                <a:cs typeface="Arial" panose="020B0604020202020204" pitchFamily="34" charset="0"/>
              </a:rPr>
              <a:t> </a:t>
            </a:r>
            <a:r>
              <a:rPr lang="pt-BR" altLang="pt-BR" sz="3600" dirty="0" err="1">
                <a:solidFill>
                  <a:srgbClr val="222222"/>
                </a:solidFill>
                <a:latin typeface="Arial" panose="020B0604020202020204" pitchFamily="34" charset="0"/>
                <a:cs typeface="Arial" panose="020B0604020202020204" pitchFamily="34" charset="0"/>
              </a:rPr>
              <a:t>transudation</a:t>
            </a:r>
            <a:r>
              <a:rPr lang="pt-BR" altLang="pt-BR" sz="3600" dirty="0">
                <a:solidFill>
                  <a:srgbClr val="222222"/>
                </a:solidFill>
                <a:latin typeface="Arial" panose="020B0604020202020204" pitchFamily="34" charset="0"/>
                <a:cs typeface="Arial" panose="020B0604020202020204" pitchFamily="34" charset="0"/>
              </a:rPr>
              <a:t> </a:t>
            </a:r>
            <a:r>
              <a:rPr lang="pt-BR" altLang="pt-BR" sz="3600" dirty="0" err="1">
                <a:solidFill>
                  <a:srgbClr val="222222"/>
                </a:solidFill>
                <a:latin typeface="Arial" panose="020B0604020202020204" pitchFamily="34" charset="0"/>
                <a:cs typeface="Arial" panose="020B0604020202020204" pitchFamily="34" charset="0"/>
              </a:rPr>
              <a:t>from</a:t>
            </a:r>
            <a:r>
              <a:rPr lang="pt-BR" altLang="pt-BR" sz="3600" dirty="0">
                <a:solidFill>
                  <a:srgbClr val="222222"/>
                </a:solidFill>
                <a:latin typeface="Arial" panose="020B0604020202020204" pitchFamily="34" charset="0"/>
                <a:cs typeface="Arial" panose="020B0604020202020204" pitchFamily="34" charset="0"/>
              </a:rPr>
              <a:t> </a:t>
            </a:r>
            <a:r>
              <a:rPr lang="pt-BR" altLang="pt-BR" sz="3600" dirty="0" err="1">
                <a:solidFill>
                  <a:srgbClr val="222222"/>
                </a:solidFill>
                <a:latin typeface="Arial" panose="020B0604020202020204" pitchFamily="34" charset="0"/>
                <a:cs typeface="Arial" panose="020B0604020202020204" pitchFamily="34" charset="0"/>
              </a:rPr>
              <a:t>the</a:t>
            </a:r>
            <a:r>
              <a:rPr lang="pt-BR" altLang="pt-BR" sz="3600" dirty="0">
                <a:solidFill>
                  <a:srgbClr val="222222"/>
                </a:solidFill>
                <a:latin typeface="Arial" panose="020B0604020202020204" pitchFamily="34" charset="0"/>
                <a:cs typeface="Arial" panose="020B0604020202020204" pitchFamily="34" charset="0"/>
              </a:rPr>
              <a:t> </a:t>
            </a:r>
            <a:r>
              <a:rPr lang="pt-BR" altLang="pt-BR" sz="3600" dirty="0" err="1">
                <a:solidFill>
                  <a:srgbClr val="222222"/>
                </a:solidFill>
                <a:latin typeface="Arial" panose="020B0604020202020204" pitchFamily="34" charset="0"/>
                <a:cs typeface="Arial" panose="020B0604020202020204" pitchFamily="34" charset="0"/>
              </a:rPr>
              <a:t>wall</a:t>
            </a:r>
            <a:r>
              <a:rPr lang="pt-BR" altLang="pt-BR" sz="3600" dirty="0">
                <a:solidFill>
                  <a:srgbClr val="222222"/>
                </a:solidFill>
                <a:latin typeface="Arial" panose="020B0604020202020204" pitchFamily="34" charset="0"/>
                <a:cs typeface="Arial" panose="020B0604020202020204" pitchFamily="34" charset="0"/>
              </a:rPr>
              <a:t> </a:t>
            </a:r>
            <a:r>
              <a:rPr lang="pt-BR" altLang="pt-BR" sz="3600" dirty="0" err="1">
                <a:solidFill>
                  <a:srgbClr val="222222"/>
                </a:solidFill>
                <a:latin typeface="Arial" panose="020B0604020202020204" pitchFamily="34" charset="0"/>
                <a:cs typeface="Arial" panose="020B0604020202020204" pitchFamily="34" charset="0"/>
              </a:rPr>
              <a:t>of</a:t>
            </a:r>
            <a:r>
              <a:rPr lang="pt-BR" altLang="pt-BR" sz="3600" dirty="0">
                <a:solidFill>
                  <a:srgbClr val="222222"/>
                </a:solidFill>
                <a:latin typeface="Arial" panose="020B0604020202020204" pitchFamily="34" charset="0"/>
                <a:cs typeface="Arial" panose="020B0604020202020204" pitchFamily="34" charset="0"/>
              </a:rPr>
              <a:t> </a:t>
            </a:r>
            <a:r>
              <a:rPr lang="pt-BR" altLang="pt-BR" sz="3600" dirty="0" err="1">
                <a:solidFill>
                  <a:srgbClr val="222222"/>
                </a:solidFill>
                <a:latin typeface="Arial" panose="020B0604020202020204" pitchFamily="34" charset="0"/>
                <a:cs typeface="Arial" panose="020B0604020202020204" pitchFamily="34" charset="0"/>
              </a:rPr>
              <a:t>incompetent</a:t>
            </a:r>
            <a:r>
              <a:rPr lang="pt-BR" altLang="pt-BR" sz="3600" dirty="0">
                <a:solidFill>
                  <a:srgbClr val="222222"/>
                </a:solidFill>
                <a:latin typeface="Arial" panose="020B0604020202020204" pitchFamily="34" charset="0"/>
                <a:cs typeface="Arial" panose="020B0604020202020204" pitchFamily="34" charset="0"/>
              </a:rPr>
              <a:t> </a:t>
            </a:r>
            <a:r>
              <a:rPr lang="pt-BR" altLang="pt-BR" sz="3600" dirty="0" err="1">
                <a:solidFill>
                  <a:srgbClr val="222222"/>
                </a:solidFill>
                <a:latin typeface="Arial" panose="020B0604020202020204" pitchFamily="34" charset="0"/>
                <a:cs typeface="Arial" panose="020B0604020202020204" pitchFamily="34" charset="0"/>
              </a:rPr>
              <a:t>vessels</a:t>
            </a:r>
            <a:r>
              <a:rPr lang="pt-BR" altLang="pt-BR" sz="3600" dirty="0">
                <a:solidFill>
                  <a:srgbClr val="222222"/>
                </a:solidFill>
                <a:latin typeface="Arial" panose="020B0604020202020204" pitchFamily="34" charset="0"/>
                <a:cs typeface="Arial" panose="020B0604020202020204" pitchFamily="34" charset="0"/>
              </a:rPr>
              <a:t>. The </a:t>
            </a:r>
            <a:r>
              <a:rPr lang="pt-BR" altLang="pt-BR" sz="3600" dirty="0" err="1">
                <a:solidFill>
                  <a:srgbClr val="222222"/>
                </a:solidFill>
                <a:latin typeface="Arial" panose="020B0604020202020204" pitchFamily="34" charset="0"/>
                <a:cs typeface="Arial" panose="020B0604020202020204" pitchFamily="34" charset="0"/>
              </a:rPr>
              <a:t>evolution</a:t>
            </a:r>
            <a:r>
              <a:rPr lang="pt-BR" altLang="pt-BR" sz="3600" dirty="0">
                <a:solidFill>
                  <a:srgbClr val="222222"/>
                </a:solidFill>
                <a:latin typeface="Arial" panose="020B0604020202020204" pitchFamily="34" charset="0"/>
                <a:cs typeface="Arial" panose="020B0604020202020204" pitchFamily="34" charset="0"/>
              </a:rPr>
              <a:t> </a:t>
            </a:r>
            <a:r>
              <a:rPr lang="pt-BR" altLang="pt-BR" sz="3600" dirty="0" err="1">
                <a:solidFill>
                  <a:srgbClr val="222222"/>
                </a:solidFill>
                <a:latin typeface="Arial" panose="020B0604020202020204" pitchFamily="34" charset="0"/>
                <a:cs typeface="Arial" panose="020B0604020202020204" pitchFamily="34" charset="0"/>
              </a:rPr>
              <a:t>of</a:t>
            </a:r>
            <a:r>
              <a:rPr lang="pt-BR" altLang="pt-BR" sz="3600" dirty="0">
                <a:solidFill>
                  <a:srgbClr val="222222"/>
                </a:solidFill>
                <a:latin typeface="Arial" panose="020B0604020202020204" pitchFamily="34" charset="0"/>
                <a:cs typeface="Arial" panose="020B0604020202020204" pitchFamily="34" charset="0"/>
              </a:rPr>
              <a:t> </a:t>
            </a:r>
            <a:r>
              <a:rPr lang="pt-BR" altLang="pt-BR" sz="3600" dirty="0" err="1">
                <a:solidFill>
                  <a:srgbClr val="222222"/>
                </a:solidFill>
                <a:latin typeface="Arial" panose="020B0604020202020204" pitchFamily="34" charset="0"/>
                <a:cs typeface="Arial" panose="020B0604020202020204" pitchFamily="34" charset="0"/>
              </a:rPr>
              <a:t>this</a:t>
            </a:r>
            <a:r>
              <a:rPr lang="pt-BR" altLang="pt-BR" sz="3600" dirty="0">
                <a:solidFill>
                  <a:srgbClr val="222222"/>
                </a:solidFill>
                <a:latin typeface="Arial" panose="020B0604020202020204" pitchFamily="34" charset="0"/>
                <a:cs typeface="Arial" panose="020B0604020202020204" pitchFamily="34" charset="0"/>
              </a:rPr>
              <a:t> </a:t>
            </a:r>
            <a:r>
              <a:rPr lang="pt-BR" altLang="pt-BR" sz="3600" dirty="0" err="1">
                <a:solidFill>
                  <a:srgbClr val="222222"/>
                </a:solidFill>
                <a:latin typeface="Arial" panose="020B0604020202020204" pitchFamily="34" charset="0"/>
                <a:cs typeface="Arial" panose="020B0604020202020204" pitchFamily="34" charset="0"/>
              </a:rPr>
              <a:t>disease</a:t>
            </a:r>
            <a:r>
              <a:rPr lang="pt-BR" altLang="pt-BR" sz="3600" dirty="0">
                <a:solidFill>
                  <a:srgbClr val="222222"/>
                </a:solidFill>
                <a:latin typeface="Arial" panose="020B0604020202020204" pitchFamily="34" charset="0"/>
                <a:cs typeface="Arial" panose="020B0604020202020204" pitchFamily="34" charset="0"/>
              </a:rPr>
              <a:t> shows </a:t>
            </a:r>
            <a:r>
              <a:rPr lang="pt-BR" altLang="pt-BR" sz="3600" dirty="0" err="1">
                <a:solidFill>
                  <a:srgbClr val="222222"/>
                </a:solidFill>
                <a:latin typeface="Arial" panose="020B0604020202020204" pitchFamily="34" charset="0"/>
                <a:cs typeface="Arial" panose="020B0604020202020204" pitchFamily="34" charset="0"/>
              </a:rPr>
              <a:t>the</a:t>
            </a:r>
            <a:r>
              <a:rPr lang="pt-BR" altLang="pt-BR" sz="3600" dirty="0">
                <a:solidFill>
                  <a:srgbClr val="222222"/>
                </a:solidFill>
                <a:latin typeface="Arial" panose="020B0604020202020204" pitchFamily="34" charset="0"/>
                <a:cs typeface="Arial" panose="020B0604020202020204" pitchFamily="34" charset="0"/>
              </a:rPr>
              <a:t> </a:t>
            </a:r>
            <a:r>
              <a:rPr lang="pt-BR" altLang="pt-BR" sz="3600" dirty="0" err="1">
                <a:solidFill>
                  <a:srgbClr val="222222"/>
                </a:solidFill>
                <a:latin typeface="Arial" panose="020B0604020202020204" pitchFamily="34" charset="0"/>
                <a:cs typeface="Arial" panose="020B0604020202020204" pitchFamily="34" charset="0"/>
              </a:rPr>
              <a:t>onset</a:t>
            </a:r>
            <a:r>
              <a:rPr lang="pt-BR" altLang="pt-BR" sz="3600" dirty="0">
                <a:solidFill>
                  <a:srgbClr val="222222"/>
                </a:solidFill>
                <a:latin typeface="Arial" panose="020B0604020202020204" pitchFamily="34" charset="0"/>
                <a:cs typeface="Arial" panose="020B0604020202020204" pitchFamily="34" charset="0"/>
              </a:rPr>
              <a:t> </a:t>
            </a:r>
            <a:r>
              <a:rPr lang="pt-BR" altLang="pt-BR" sz="3600" dirty="0" err="1">
                <a:solidFill>
                  <a:srgbClr val="222222"/>
                </a:solidFill>
                <a:latin typeface="Arial" panose="020B0604020202020204" pitchFamily="34" charset="0"/>
                <a:cs typeface="Arial" panose="020B0604020202020204" pitchFamily="34" charset="0"/>
              </a:rPr>
              <a:t>of</a:t>
            </a:r>
            <a:r>
              <a:rPr lang="pt-BR" altLang="pt-BR" sz="3600" dirty="0">
                <a:solidFill>
                  <a:srgbClr val="222222"/>
                </a:solidFill>
                <a:latin typeface="Arial" panose="020B0604020202020204" pitchFamily="34" charset="0"/>
                <a:cs typeface="Arial" panose="020B0604020202020204" pitchFamily="34" charset="0"/>
              </a:rPr>
              <a:t> </a:t>
            </a:r>
            <a:r>
              <a:rPr lang="pt-BR" altLang="pt-BR" sz="3600" dirty="0" err="1">
                <a:solidFill>
                  <a:srgbClr val="222222"/>
                </a:solidFill>
                <a:latin typeface="Arial" panose="020B0604020202020204" pitchFamily="34" charset="0"/>
                <a:cs typeface="Arial" panose="020B0604020202020204" pitchFamily="34" charset="0"/>
              </a:rPr>
              <a:t>chronic</a:t>
            </a:r>
            <a:r>
              <a:rPr lang="pt-BR" altLang="pt-BR" sz="3600" dirty="0">
                <a:solidFill>
                  <a:srgbClr val="222222"/>
                </a:solidFill>
                <a:latin typeface="Arial" panose="020B0604020202020204" pitchFamily="34" charset="0"/>
                <a:cs typeface="Arial" panose="020B0604020202020204" pitchFamily="34" charset="0"/>
              </a:rPr>
              <a:t> macular edema </a:t>
            </a:r>
            <a:r>
              <a:rPr lang="pt-BR" altLang="pt-BR" sz="3600" dirty="0" err="1">
                <a:solidFill>
                  <a:srgbClr val="222222"/>
                </a:solidFill>
                <a:latin typeface="Arial" panose="020B0604020202020204" pitchFamily="34" charset="0"/>
                <a:cs typeface="Arial" panose="020B0604020202020204" pitchFamily="34" charset="0"/>
              </a:rPr>
              <a:t>with</a:t>
            </a:r>
            <a:r>
              <a:rPr lang="pt-BR" altLang="pt-BR" sz="3600" dirty="0">
                <a:solidFill>
                  <a:srgbClr val="222222"/>
                </a:solidFill>
                <a:latin typeface="Arial" panose="020B0604020202020204" pitchFamily="34" charset="0"/>
                <a:cs typeface="Arial" panose="020B0604020202020204" pitchFamily="34" charset="0"/>
              </a:rPr>
              <a:t> </a:t>
            </a:r>
            <a:r>
              <a:rPr lang="pt-BR" altLang="pt-BR" sz="3600" dirty="0" err="1">
                <a:solidFill>
                  <a:srgbClr val="222222"/>
                </a:solidFill>
                <a:latin typeface="Arial" panose="020B0604020202020204" pitchFamily="34" charset="0"/>
                <a:cs typeface="Arial" panose="020B0604020202020204" pitchFamily="34" charset="0"/>
              </a:rPr>
              <a:t>consequent</a:t>
            </a:r>
            <a:r>
              <a:rPr lang="pt-BR" altLang="pt-BR" sz="3600" dirty="0">
                <a:solidFill>
                  <a:srgbClr val="222222"/>
                </a:solidFill>
                <a:latin typeface="Arial" panose="020B0604020202020204" pitchFamily="34" charset="0"/>
                <a:cs typeface="Arial" panose="020B0604020202020204" pitchFamily="34" charset="0"/>
              </a:rPr>
              <a:t> </a:t>
            </a:r>
            <a:r>
              <a:rPr lang="pt-BR" altLang="pt-BR" sz="3600" dirty="0" err="1">
                <a:solidFill>
                  <a:srgbClr val="222222"/>
                </a:solidFill>
                <a:latin typeface="Arial" panose="020B0604020202020204" pitchFamily="34" charset="0"/>
                <a:cs typeface="Arial" panose="020B0604020202020204" pitchFamily="34" charset="0"/>
              </a:rPr>
              <a:t>irreversible</a:t>
            </a:r>
            <a:r>
              <a:rPr lang="pt-BR" altLang="pt-BR" sz="3600" dirty="0">
                <a:solidFill>
                  <a:srgbClr val="222222"/>
                </a:solidFill>
                <a:latin typeface="Arial" panose="020B0604020202020204" pitchFamily="34" charset="0"/>
                <a:cs typeface="Arial" panose="020B0604020202020204" pitchFamily="34" charset="0"/>
              </a:rPr>
              <a:t> </a:t>
            </a:r>
            <a:r>
              <a:rPr lang="pt-BR" altLang="pt-BR" sz="3600" dirty="0" err="1">
                <a:solidFill>
                  <a:srgbClr val="222222"/>
                </a:solidFill>
                <a:latin typeface="Arial" panose="020B0604020202020204" pitchFamily="34" charset="0"/>
                <a:cs typeface="Arial" panose="020B0604020202020204" pitchFamily="34" charset="0"/>
              </a:rPr>
              <a:t>structural</a:t>
            </a:r>
            <a:r>
              <a:rPr lang="pt-BR" altLang="pt-BR" sz="3600" dirty="0">
                <a:solidFill>
                  <a:srgbClr val="222222"/>
                </a:solidFill>
                <a:latin typeface="Arial" panose="020B0604020202020204" pitchFamily="34" charset="0"/>
                <a:cs typeface="Arial" panose="020B0604020202020204" pitchFamily="34" charset="0"/>
              </a:rPr>
              <a:t> </a:t>
            </a:r>
            <a:r>
              <a:rPr lang="pt-BR" altLang="pt-BR" sz="3600" dirty="0" err="1">
                <a:solidFill>
                  <a:srgbClr val="222222"/>
                </a:solidFill>
                <a:latin typeface="Arial" panose="020B0604020202020204" pitchFamily="34" charset="0"/>
                <a:cs typeface="Arial" panose="020B0604020202020204" pitchFamily="34" charset="0"/>
              </a:rPr>
              <a:t>changes</a:t>
            </a:r>
            <a:r>
              <a:rPr lang="pt-BR" altLang="pt-BR" sz="3600" dirty="0">
                <a:solidFill>
                  <a:srgbClr val="222222"/>
                </a:solidFill>
                <a:latin typeface="Arial" panose="020B0604020202020204" pitchFamily="34" charset="0"/>
                <a:cs typeface="Arial" panose="020B0604020202020204" pitchFamily="34" charset="0"/>
              </a:rPr>
              <a:t> in </a:t>
            </a:r>
            <a:r>
              <a:rPr lang="pt-BR" altLang="pt-BR" sz="3600" dirty="0" err="1">
                <a:solidFill>
                  <a:srgbClr val="222222"/>
                </a:solidFill>
                <a:latin typeface="Arial" panose="020B0604020202020204" pitchFamily="34" charset="0"/>
                <a:cs typeface="Arial" panose="020B0604020202020204" pitchFamily="34" charset="0"/>
              </a:rPr>
              <a:t>the</a:t>
            </a:r>
            <a:r>
              <a:rPr lang="pt-BR" altLang="pt-BR" sz="3600" dirty="0">
                <a:solidFill>
                  <a:srgbClr val="222222"/>
                </a:solidFill>
                <a:latin typeface="Arial" panose="020B0604020202020204" pitchFamily="34" charset="0"/>
                <a:cs typeface="Arial" panose="020B0604020202020204" pitchFamily="34" charset="0"/>
              </a:rPr>
              <a:t> retina.</a:t>
            </a:r>
            <a:endParaRPr lang="pt-BR" sz="3600"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algn="just">
              <a:lnSpc>
                <a:spcPct val="107000"/>
              </a:lnSpc>
              <a:spcAft>
                <a:spcPts val="1000"/>
              </a:spcAft>
            </a:pPr>
            <a:r>
              <a:rPr lang="pt-BR" altLang="pt-BR" sz="3600" dirty="0">
                <a:solidFill>
                  <a:srgbClr val="222222"/>
                </a:solidFill>
                <a:latin typeface="Arial" panose="020B0604020202020204" pitchFamily="34" charset="0"/>
                <a:cs typeface="Arial" panose="020B0604020202020204" pitchFamily="34" charset="0"/>
              </a:rPr>
              <a:t>	</a:t>
            </a:r>
            <a:r>
              <a:rPr lang="pt-BR" altLang="pt-BR" sz="3600" dirty="0" err="1">
                <a:solidFill>
                  <a:srgbClr val="222222"/>
                </a:solidFill>
                <a:latin typeface="Arial" panose="020B0604020202020204" pitchFamily="34" charset="0"/>
                <a:cs typeface="Arial" panose="020B0604020202020204" pitchFamily="34" charset="0"/>
              </a:rPr>
              <a:t>Options</a:t>
            </a:r>
            <a:r>
              <a:rPr lang="pt-BR" altLang="pt-BR" sz="3600" dirty="0">
                <a:solidFill>
                  <a:srgbClr val="222222"/>
                </a:solidFill>
                <a:latin typeface="Arial" panose="020B0604020202020204" pitchFamily="34" charset="0"/>
                <a:cs typeface="Arial" panose="020B0604020202020204" pitchFamily="34" charset="0"/>
              </a:rPr>
              <a:t> for </a:t>
            </a:r>
            <a:r>
              <a:rPr lang="pt-BR" altLang="pt-BR" sz="3600" dirty="0" err="1">
                <a:solidFill>
                  <a:srgbClr val="222222"/>
                </a:solidFill>
                <a:latin typeface="Arial" panose="020B0604020202020204" pitchFamily="34" charset="0"/>
                <a:cs typeface="Arial" panose="020B0604020202020204" pitchFamily="34" charset="0"/>
              </a:rPr>
              <a:t>treating</a:t>
            </a:r>
            <a:r>
              <a:rPr lang="pt-BR" altLang="pt-BR" sz="3600" dirty="0">
                <a:solidFill>
                  <a:srgbClr val="222222"/>
                </a:solidFill>
                <a:latin typeface="Arial" panose="020B0604020202020204" pitchFamily="34" charset="0"/>
                <a:cs typeface="Arial" panose="020B0604020202020204" pitchFamily="34" charset="0"/>
              </a:rPr>
              <a:t> </a:t>
            </a:r>
            <a:r>
              <a:rPr lang="pt-BR" altLang="pt-BR" sz="3600" dirty="0" err="1">
                <a:solidFill>
                  <a:srgbClr val="222222"/>
                </a:solidFill>
                <a:latin typeface="Arial" panose="020B0604020202020204" pitchFamily="34" charset="0"/>
                <a:cs typeface="Arial" panose="020B0604020202020204" pitchFamily="34" charset="0"/>
              </a:rPr>
              <a:t>type</a:t>
            </a:r>
            <a:r>
              <a:rPr lang="pt-BR" altLang="pt-BR" sz="3600" dirty="0">
                <a:solidFill>
                  <a:srgbClr val="222222"/>
                </a:solidFill>
                <a:latin typeface="Arial" panose="020B0604020202020204" pitchFamily="34" charset="0"/>
                <a:cs typeface="Arial" panose="020B0604020202020204" pitchFamily="34" charset="0"/>
              </a:rPr>
              <a:t> 1 </a:t>
            </a:r>
            <a:r>
              <a:rPr lang="pt-BR" altLang="pt-BR" sz="3600" dirty="0" err="1">
                <a:solidFill>
                  <a:srgbClr val="222222"/>
                </a:solidFill>
                <a:latin typeface="Arial" panose="020B0604020202020204" pitchFamily="34" charset="0"/>
                <a:cs typeface="Arial" panose="020B0604020202020204" pitchFamily="34" charset="0"/>
              </a:rPr>
              <a:t>perifoveal</a:t>
            </a:r>
            <a:r>
              <a:rPr lang="pt-BR" altLang="pt-BR" sz="3600" dirty="0">
                <a:solidFill>
                  <a:srgbClr val="222222"/>
                </a:solidFill>
                <a:latin typeface="Arial" panose="020B0604020202020204" pitchFamily="34" charset="0"/>
                <a:cs typeface="Arial" panose="020B0604020202020204" pitchFamily="34" charset="0"/>
              </a:rPr>
              <a:t> telangiectasias include </a:t>
            </a:r>
            <a:r>
              <a:rPr lang="pt-BR" altLang="pt-BR" sz="3600" dirty="0" err="1">
                <a:solidFill>
                  <a:srgbClr val="222222"/>
                </a:solidFill>
                <a:latin typeface="Arial" panose="020B0604020202020204" pitchFamily="34" charset="0"/>
                <a:cs typeface="Arial" panose="020B0604020202020204" pitchFamily="34" charset="0"/>
              </a:rPr>
              <a:t>photocoagulation</a:t>
            </a:r>
            <a:r>
              <a:rPr lang="pt-BR" altLang="pt-BR" sz="3600" dirty="0">
                <a:solidFill>
                  <a:srgbClr val="222222"/>
                </a:solidFill>
                <a:latin typeface="Arial" panose="020B0604020202020204" pitchFamily="34" charset="0"/>
                <a:cs typeface="Arial" panose="020B0604020202020204" pitchFamily="34" charset="0"/>
              </a:rPr>
              <a:t>, </a:t>
            </a:r>
            <a:r>
              <a:rPr lang="pt-BR" altLang="pt-BR" sz="3600" dirty="0" err="1">
                <a:solidFill>
                  <a:srgbClr val="222222"/>
                </a:solidFill>
                <a:latin typeface="Arial" panose="020B0604020202020204" pitchFamily="34" charset="0"/>
                <a:cs typeface="Arial" panose="020B0604020202020204" pitchFamily="34" charset="0"/>
              </a:rPr>
              <a:t>intravitreal</a:t>
            </a:r>
            <a:r>
              <a:rPr lang="pt-BR" altLang="pt-BR" sz="3600" dirty="0">
                <a:solidFill>
                  <a:srgbClr val="222222"/>
                </a:solidFill>
                <a:latin typeface="Arial" panose="020B0604020202020204" pitchFamily="34" charset="0"/>
                <a:cs typeface="Arial" panose="020B0604020202020204" pitchFamily="34" charset="0"/>
              </a:rPr>
              <a:t> </a:t>
            </a:r>
            <a:r>
              <a:rPr lang="pt-BR" altLang="pt-BR" sz="3600" dirty="0" err="1">
                <a:solidFill>
                  <a:srgbClr val="222222"/>
                </a:solidFill>
                <a:latin typeface="Arial" panose="020B0604020202020204" pitchFamily="34" charset="0"/>
                <a:cs typeface="Arial" panose="020B0604020202020204" pitchFamily="34" charset="0"/>
              </a:rPr>
              <a:t>steroid</a:t>
            </a:r>
            <a:r>
              <a:rPr lang="pt-BR" altLang="pt-BR" sz="3600" dirty="0">
                <a:solidFill>
                  <a:srgbClr val="222222"/>
                </a:solidFill>
                <a:latin typeface="Arial" panose="020B0604020202020204" pitchFamily="34" charset="0"/>
                <a:cs typeface="Arial" panose="020B0604020202020204" pitchFamily="34" charset="0"/>
              </a:rPr>
              <a:t> </a:t>
            </a:r>
            <a:r>
              <a:rPr lang="pt-BR" altLang="pt-BR" sz="3600" dirty="0" err="1">
                <a:solidFill>
                  <a:srgbClr val="222222"/>
                </a:solidFill>
                <a:latin typeface="Arial" panose="020B0604020202020204" pitchFamily="34" charset="0"/>
                <a:cs typeface="Arial" panose="020B0604020202020204" pitchFamily="34" charset="0"/>
              </a:rPr>
              <a:t>injections</a:t>
            </a:r>
            <a:r>
              <a:rPr lang="pt-BR" altLang="pt-BR" sz="3600" dirty="0">
                <a:solidFill>
                  <a:srgbClr val="222222"/>
                </a:solidFill>
                <a:latin typeface="Arial" panose="020B0604020202020204" pitchFamily="34" charset="0"/>
                <a:cs typeface="Arial" panose="020B0604020202020204" pitchFamily="34" charset="0"/>
              </a:rPr>
              <a:t>, </a:t>
            </a:r>
            <a:r>
              <a:rPr lang="pt-BR" altLang="pt-BR" sz="3600" dirty="0" err="1">
                <a:solidFill>
                  <a:srgbClr val="222222"/>
                </a:solidFill>
                <a:latin typeface="Arial" panose="020B0604020202020204" pitchFamily="34" charset="0"/>
                <a:cs typeface="Arial" panose="020B0604020202020204" pitchFamily="34" charset="0"/>
              </a:rPr>
              <a:t>anti-VEGF</a:t>
            </a:r>
            <a:r>
              <a:rPr lang="pt-BR" altLang="pt-BR" sz="3600" dirty="0">
                <a:solidFill>
                  <a:srgbClr val="222222"/>
                </a:solidFill>
                <a:latin typeface="Arial" panose="020B0604020202020204" pitchFamily="34" charset="0"/>
                <a:cs typeface="Arial" panose="020B0604020202020204" pitchFamily="34" charset="0"/>
              </a:rPr>
              <a:t> </a:t>
            </a:r>
            <a:r>
              <a:rPr lang="pt-BR" altLang="pt-BR" sz="3600" dirty="0" err="1">
                <a:solidFill>
                  <a:srgbClr val="222222"/>
                </a:solidFill>
                <a:latin typeface="Arial" panose="020B0604020202020204" pitchFamily="34" charset="0"/>
                <a:cs typeface="Arial" panose="020B0604020202020204" pitchFamily="34" charset="0"/>
              </a:rPr>
              <a:t>agents</a:t>
            </a:r>
            <a:r>
              <a:rPr lang="pt-BR" altLang="pt-BR" sz="3600" dirty="0">
                <a:solidFill>
                  <a:srgbClr val="222222"/>
                </a:solidFill>
                <a:latin typeface="Arial" panose="020B0604020202020204" pitchFamily="34" charset="0"/>
                <a:cs typeface="Arial" panose="020B0604020202020204" pitchFamily="34" charset="0"/>
              </a:rPr>
              <a:t>, </a:t>
            </a:r>
            <a:r>
              <a:rPr lang="pt-BR" altLang="pt-BR" sz="3600" dirty="0" err="1">
                <a:solidFill>
                  <a:srgbClr val="222222"/>
                </a:solidFill>
                <a:latin typeface="Arial" panose="020B0604020202020204" pitchFamily="34" charset="0"/>
                <a:cs typeface="Arial" panose="020B0604020202020204" pitchFamily="34" charset="0"/>
              </a:rPr>
              <a:t>photodynamic</a:t>
            </a:r>
            <a:r>
              <a:rPr lang="pt-BR" altLang="pt-BR" sz="3600" dirty="0">
                <a:solidFill>
                  <a:srgbClr val="222222"/>
                </a:solidFill>
                <a:latin typeface="Arial" panose="020B0604020202020204" pitchFamily="34" charset="0"/>
                <a:cs typeface="Arial" panose="020B0604020202020204" pitchFamily="34" charset="0"/>
              </a:rPr>
              <a:t> </a:t>
            </a:r>
            <a:r>
              <a:rPr lang="pt-BR" altLang="pt-BR" sz="3600" dirty="0" err="1">
                <a:solidFill>
                  <a:srgbClr val="222222"/>
                </a:solidFill>
                <a:latin typeface="Arial" panose="020B0604020202020204" pitchFamily="34" charset="0"/>
                <a:cs typeface="Arial" panose="020B0604020202020204" pitchFamily="34" charset="0"/>
              </a:rPr>
              <a:t>therapy</a:t>
            </a:r>
            <a:r>
              <a:rPr lang="pt-BR" altLang="pt-BR" sz="3600" dirty="0">
                <a:solidFill>
                  <a:srgbClr val="222222"/>
                </a:solidFill>
                <a:latin typeface="Arial" panose="020B0604020202020204" pitchFamily="34" charset="0"/>
                <a:cs typeface="Arial" panose="020B0604020202020204" pitchFamily="34" charset="0"/>
              </a:rPr>
              <a:t> </a:t>
            </a:r>
            <a:r>
              <a:rPr lang="pt-BR" altLang="pt-BR" sz="3600" dirty="0" err="1">
                <a:solidFill>
                  <a:srgbClr val="222222"/>
                </a:solidFill>
                <a:latin typeface="Arial" panose="020B0604020202020204" pitchFamily="34" charset="0"/>
                <a:cs typeface="Arial" panose="020B0604020202020204" pitchFamily="34" charset="0"/>
              </a:rPr>
              <a:t>and</a:t>
            </a:r>
            <a:r>
              <a:rPr lang="pt-BR" altLang="pt-BR" sz="3600" dirty="0">
                <a:solidFill>
                  <a:srgbClr val="222222"/>
                </a:solidFill>
                <a:latin typeface="Arial" panose="020B0604020202020204" pitchFamily="34" charset="0"/>
                <a:cs typeface="Arial" panose="020B0604020202020204" pitchFamily="34" charset="0"/>
              </a:rPr>
              <a:t> </a:t>
            </a:r>
            <a:r>
              <a:rPr lang="pt-BR" altLang="pt-BR" sz="3600" dirty="0" err="1">
                <a:solidFill>
                  <a:srgbClr val="222222"/>
                </a:solidFill>
                <a:latin typeface="Arial" panose="020B0604020202020204" pitchFamily="34" charset="0"/>
                <a:cs typeface="Arial" panose="020B0604020202020204" pitchFamily="34" charset="0"/>
              </a:rPr>
              <a:t>thermotherapy</a:t>
            </a:r>
            <a:r>
              <a:rPr lang="pt-BR" altLang="pt-BR" sz="3600" dirty="0">
                <a:solidFill>
                  <a:srgbClr val="222222"/>
                </a:solidFill>
                <a:latin typeface="Arial" panose="020B0604020202020204" pitchFamily="34" charset="0"/>
                <a:cs typeface="Arial" panose="020B0604020202020204" pitchFamily="34" charset="0"/>
              </a:rPr>
              <a:t>. The </a:t>
            </a:r>
            <a:r>
              <a:rPr lang="pt-BR" altLang="pt-BR" sz="3600" dirty="0" err="1">
                <a:solidFill>
                  <a:srgbClr val="222222"/>
                </a:solidFill>
                <a:latin typeface="Arial" panose="020B0604020202020204" pitchFamily="34" charset="0"/>
                <a:cs typeface="Arial" panose="020B0604020202020204" pitchFamily="34" charset="0"/>
              </a:rPr>
              <a:t>treatment</a:t>
            </a:r>
            <a:r>
              <a:rPr lang="pt-BR" altLang="pt-BR" sz="3600" dirty="0">
                <a:solidFill>
                  <a:srgbClr val="222222"/>
                </a:solidFill>
                <a:latin typeface="Arial" panose="020B0604020202020204" pitchFamily="34" charset="0"/>
                <a:cs typeface="Arial" panose="020B0604020202020204" pitchFamily="34" charset="0"/>
              </a:rPr>
              <a:t> </a:t>
            </a:r>
            <a:r>
              <a:rPr lang="pt-BR" altLang="pt-BR" sz="3600" dirty="0" err="1">
                <a:solidFill>
                  <a:srgbClr val="222222"/>
                </a:solidFill>
                <a:latin typeface="Arial" panose="020B0604020202020204" pitchFamily="34" charset="0"/>
                <a:cs typeface="Arial" panose="020B0604020202020204" pitchFamily="34" charset="0"/>
              </a:rPr>
              <a:t>strategy</a:t>
            </a:r>
            <a:r>
              <a:rPr lang="pt-BR" altLang="pt-BR" sz="3600" dirty="0">
                <a:solidFill>
                  <a:srgbClr val="222222"/>
                </a:solidFill>
                <a:latin typeface="Arial" panose="020B0604020202020204" pitchFamily="34" charset="0"/>
                <a:cs typeface="Arial" panose="020B0604020202020204" pitchFamily="34" charset="0"/>
              </a:rPr>
              <a:t> </a:t>
            </a:r>
            <a:r>
              <a:rPr lang="pt-BR" altLang="pt-BR" sz="3600" dirty="0" err="1">
                <a:solidFill>
                  <a:srgbClr val="222222"/>
                </a:solidFill>
                <a:latin typeface="Arial" panose="020B0604020202020204" pitchFamily="34" charset="0"/>
                <a:cs typeface="Arial" panose="020B0604020202020204" pitchFamily="34" charset="0"/>
              </a:rPr>
              <a:t>depends</a:t>
            </a:r>
            <a:r>
              <a:rPr lang="pt-BR" altLang="pt-BR" sz="3600" dirty="0">
                <a:solidFill>
                  <a:srgbClr val="222222"/>
                </a:solidFill>
                <a:latin typeface="Arial" panose="020B0604020202020204" pitchFamily="34" charset="0"/>
                <a:cs typeface="Arial" panose="020B0604020202020204" pitchFamily="34" charset="0"/>
              </a:rPr>
              <a:t> </a:t>
            </a:r>
            <a:r>
              <a:rPr lang="pt-BR" altLang="pt-BR" sz="3600" dirty="0" err="1">
                <a:solidFill>
                  <a:srgbClr val="222222"/>
                </a:solidFill>
                <a:latin typeface="Arial" panose="020B0604020202020204" pitchFamily="34" charset="0"/>
                <a:cs typeface="Arial" panose="020B0604020202020204" pitchFamily="34" charset="0"/>
              </a:rPr>
              <a:t>on</a:t>
            </a:r>
            <a:r>
              <a:rPr lang="pt-BR" altLang="pt-BR" sz="3600" dirty="0">
                <a:solidFill>
                  <a:srgbClr val="222222"/>
                </a:solidFill>
                <a:latin typeface="Arial" panose="020B0604020202020204" pitchFamily="34" charset="0"/>
                <a:cs typeface="Arial" panose="020B0604020202020204" pitchFamily="34" charset="0"/>
              </a:rPr>
              <a:t> visual </a:t>
            </a:r>
            <a:r>
              <a:rPr lang="pt-BR" altLang="pt-BR" sz="3600" dirty="0" err="1">
                <a:solidFill>
                  <a:srgbClr val="222222"/>
                </a:solidFill>
                <a:latin typeface="Arial" panose="020B0604020202020204" pitchFamily="34" charset="0"/>
                <a:cs typeface="Arial" panose="020B0604020202020204" pitchFamily="34" charset="0"/>
              </a:rPr>
              <a:t>acuity</a:t>
            </a:r>
            <a:r>
              <a:rPr lang="pt-BR" altLang="pt-BR" sz="3600" dirty="0">
                <a:solidFill>
                  <a:srgbClr val="222222"/>
                </a:solidFill>
                <a:latin typeface="Arial" panose="020B0604020202020204" pitchFamily="34" charset="0"/>
                <a:cs typeface="Arial" panose="020B0604020202020204" pitchFamily="34" charset="0"/>
              </a:rPr>
              <a:t>, </a:t>
            </a:r>
            <a:r>
              <a:rPr lang="pt-BR" altLang="pt-BR" sz="3600" dirty="0" err="1">
                <a:solidFill>
                  <a:srgbClr val="222222"/>
                </a:solidFill>
                <a:latin typeface="Arial" panose="020B0604020202020204" pitchFamily="34" charset="0"/>
                <a:cs typeface="Arial" panose="020B0604020202020204" pitchFamily="34" charset="0"/>
              </a:rPr>
              <a:t>fluoresceinography</a:t>
            </a:r>
            <a:r>
              <a:rPr lang="pt-BR" altLang="pt-BR" sz="3600" dirty="0">
                <a:solidFill>
                  <a:srgbClr val="222222"/>
                </a:solidFill>
                <a:latin typeface="Arial" panose="020B0604020202020204" pitchFamily="34" charset="0"/>
                <a:cs typeface="Arial" panose="020B0604020202020204" pitchFamily="34" charset="0"/>
              </a:rPr>
              <a:t>, </a:t>
            </a:r>
            <a:r>
              <a:rPr lang="pt-BR" altLang="pt-BR" sz="3600" dirty="0" err="1">
                <a:solidFill>
                  <a:srgbClr val="222222"/>
                </a:solidFill>
                <a:latin typeface="Arial" panose="020B0604020202020204" pitchFamily="34" charset="0"/>
                <a:cs typeface="Arial" panose="020B0604020202020204" pitchFamily="34" charset="0"/>
              </a:rPr>
              <a:t>optical</a:t>
            </a:r>
            <a:r>
              <a:rPr lang="pt-BR" altLang="pt-BR" sz="3600" dirty="0">
                <a:solidFill>
                  <a:srgbClr val="222222"/>
                </a:solidFill>
                <a:latin typeface="Arial" panose="020B0604020202020204" pitchFamily="34" charset="0"/>
                <a:cs typeface="Arial" panose="020B0604020202020204" pitchFamily="34" charset="0"/>
              </a:rPr>
              <a:t> </a:t>
            </a:r>
            <a:r>
              <a:rPr lang="pt-BR" altLang="pt-BR" sz="3600" dirty="0" err="1">
                <a:solidFill>
                  <a:srgbClr val="222222"/>
                </a:solidFill>
                <a:latin typeface="Arial" panose="020B0604020202020204" pitchFamily="34" charset="0"/>
                <a:cs typeface="Arial" panose="020B0604020202020204" pitchFamily="34" charset="0"/>
              </a:rPr>
              <a:t>coherence</a:t>
            </a:r>
            <a:r>
              <a:rPr lang="pt-BR" altLang="pt-BR" sz="3600" dirty="0">
                <a:solidFill>
                  <a:srgbClr val="222222"/>
                </a:solidFill>
                <a:latin typeface="Arial" panose="020B0604020202020204" pitchFamily="34" charset="0"/>
                <a:cs typeface="Arial" panose="020B0604020202020204" pitchFamily="34" charset="0"/>
              </a:rPr>
              <a:t> </a:t>
            </a:r>
            <a:r>
              <a:rPr lang="pt-BR" altLang="pt-BR" sz="3600" dirty="0" err="1">
                <a:solidFill>
                  <a:srgbClr val="222222"/>
                </a:solidFill>
                <a:latin typeface="Arial" panose="020B0604020202020204" pitchFamily="34" charset="0"/>
                <a:cs typeface="Arial" panose="020B0604020202020204" pitchFamily="34" charset="0"/>
              </a:rPr>
              <a:t>tomography</a:t>
            </a:r>
            <a:r>
              <a:rPr lang="pt-BR" altLang="pt-BR" sz="3600" dirty="0">
                <a:solidFill>
                  <a:srgbClr val="222222"/>
                </a:solidFill>
                <a:latin typeface="Arial" panose="020B0604020202020204" pitchFamily="34" charset="0"/>
                <a:cs typeface="Arial" panose="020B0604020202020204" pitchFamily="34" charset="0"/>
              </a:rPr>
              <a:t> </a:t>
            </a:r>
            <a:r>
              <a:rPr lang="pt-BR" altLang="pt-BR" sz="3600" dirty="0" err="1">
                <a:solidFill>
                  <a:srgbClr val="222222"/>
                </a:solidFill>
                <a:latin typeface="Arial" panose="020B0604020202020204" pitchFamily="34" charset="0"/>
                <a:cs typeface="Arial" panose="020B0604020202020204" pitchFamily="34" charset="0"/>
              </a:rPr>
              <a:t>and</a:t>
            </a:r>
            <a:r>
              <a:rPr lang="pt-BR" altLang="pt-BR" sz="3600" dirty="0">
                <a:solidFill>
                  <a:srgbClr val="222222"/>
                </a:solidFill>
                <a:latin typeface="Arial" panose="020B0604020202020204" pitchFamily="34" charset="0"/>
                <a:cs typeface="Arial" panose="020B0604020202020204" pitchFamily="34" charset="0"/>
              </a:rPr>
              <a:t> </a:t>
            </a:r>
            <a:r>
              <a:rPr lang="pt-BR" altLang="pt-BR" sz="3600" dirty="0" err="1">
                <a:solidFill>
                  <a:srgbClr val="222222"/>
                </a:solidFill>
                <a:latin typeface="Arial" panose="020B0604020202020204" pitchFamily="34" charset="0"/>
                <a:cs typeface="Arial" panose="020B0604020202020204" pitchFamily="34" charset="0"/>
              </a:rPr>
              <a:t>retinal</a:t>
            </a:r>
            <a:r>
              <a:rPr lang="pt-BR" altLang="pt-BR" sz="3600" dirty="0">
                <a:solidFill>
                  <a:srgbClr val="222222"/>
                </a:solidFill>
                <a:latin typeface="Arial" panose="020B0604020202020204" pitchFamily="34" charset="0"/>
                <a:cs typeface="Arial" panose="020B0604020202020204" pitchFamily="34" charset="0"/>
              </a:rPr>
              <a:t> </a:t>
            </a:r>
            <a:r>
              <a:rPr lang="pt-BR" altLang="pt-BR" sz="3600" dirty="0" err="1">
                <a:solidFill>
                  <a:srgbClr val="222222"/>
                </a:solidFill>
                <a:latin typeface="Arial" panose="020B0604020202020204" pitchFamily="34" charset="0"/>
                <a:cs typeface="Arial" panose="020B0604020202020204" pitchFamily="34" charset="0"/>
              </a:rPr>
              <a:t>biomicroscopy</a:t>
            </a:r>
            <a:r>
              <a:rPr lang="pt-BR" altLang="pt-BR" sz="3600" dirty="0">
                <a:solidFill>
                  <a:srgbClr val="222222"/>
                </a:solidFill>
                <a:latin typeface="Arial" panose="020B0604020202020204" pitchFamily="34" charset="0"/>
                <a:cs typeface="Arial" panose="020B0604020202020204" pitchFamily="34" charset="0"/>
              </a:rPr>
              <a:t>.</a:t>
            </a:r>
            <a:r>
              <a:rPr lang="pt-BR" altLang="pt-BR" sz="5400" dirty="0">
                <a:solidFill>
                  <a:schemeClr val="tx1"/>
                </a:solidFill>
                <a:latin typeface="Arial" panose="020B0604020202020204" pitchFamily="34" charset="0"/>
                <a:cs typeface="Arial" panose="020B0604020202020204" pitchFamily="34" charset="0"/>
              </a:rPr>
              <a:t> </a:t>
            </a:r>
          </a:p>
          <a:p>
            <a:pPr algn="ctr">
              <a:lnSpc>
                <a:spcPct val="107000"/>
              </a:lnSpc>
              <a:spcAft>
                <a:spcPts val="1000"/>
              </a:spcAft>
            </a:pPr>
            <a:r>
              <a:rPr lang="pt-BR" altLang="pt-BR" sz="3600" b="1" dirty="0">
                <a:solidFill>
                  <a:schemeClr val="tx1"/>
                </a:solidFill>
                <a:latin typeface="Arial" panose="020B0604020202020204" pitchFamily="34" charset="0"/>
                <a:cs typeface="Arial" panose="020B0604020202020204" pitchFamily="34" charset="0"/>
              </a:rPr>
              <a:t>REFERENCES</a:t>
            </a:r>
          </a:p>
          <a:p>
            <a:pPr marL="1017847" indent="-742950">
              <a:lnSpc>
                <a:spcPct val="107000"/>
              </a:lnSpc>
              <a:spcAft>
                <a:spcPts val="1000"/>
              </a:spcAft>
              <a:buFont typeface="+mj-lt"/>
              <a:buAutoNum type="arabicPeriod"/>
            </a:pPr>
            <a:r>
              <a:rPr lang="pt-BR" altLang="pt-BR" sz="3600" dirty="0" err="1">
                <a:solidFill>
                  <a:schemeClr val="tx1"/>
                </a:solidFill>
                <a:latin typeface="Arial" panose="020B0604020202020204" pitchFamily="34" charset="0"/>
                <a:cs typeface="Arial" panose="020B0604020202020204" pitchFamily="34" charset="0"/>
              </a:rPr>
              <a:t>Yanuzzi</a:t>
            </a:r>
            <a:r>
              <a:rPr lang="pt-BR" altLang="pt-BR" sz="3600" dirty="0">
                <a:solidFill>
                  <a:schemeClr val="tx1"/>
                </a:solidFill>
                <a:latin typeface="Arial" panose="020B0604020202020204" pitchFamily="34" charset="0"/>
                <a:cs typeface="Arial" panose="020B0604020202020204" pitchFamily="34" charset="0"/>
              </a:rPr>
              <a:t>, L.A. et al, Atlas de Retina, 2 edição. Elsevier, 2019</a:t>
            </a:r>
          </a:p>
          <a:p>
            <a:pPr marL="1017847" indent="-742950">
              <a:lnSpc>
                <a:spcPct val="107000"/>
              </a:lnSpc>
              <a:spcAft>
                <a:spcPts val="1000"/>
              </a:spcAft>
              <a:buFont typeface="+mj-lt"/>
              <a:buAutoNum type="arabicPeriod"/>
            </a:pPr>
            <a:r>
              <a:rPr lang="pt-BR" altLang="pt-BR" sz="3600" dirty="0">
                <a:solidFill>
                  <a:schemeClr val="tx1"/>
                </a:solidFill>
                <a:latin typeface="Arial" panose="020B0604020202020204" pitchFamily="34" charset="0"/>
                <a:cs typeface="Arial" panose="020B0604020202020204" pitchFamily="34" charset="0"/>
              </a:rPr>
              <a:t>1.	ABUJAMRA, </a:t>
            </a:r>
            <a:r>
              <a:rPr lang="pt-BR" altLang="pt-BR" sz="3600" dirty="0" err="1">
                <a:solidFill>
                  <a:schemeClr val="tx1"/>
                </a:solidFill>
                <a:latin typeface="Arial" panose="020B0604020202020204" pitchFamily="34" charset="0"/>
                <a:cs typeface="Arial" panose="020B0604020202020204" pitchFamily="34" charset="0"/>
              </a:rPr>
              <a:t>Suel</a:t>
            </a:r>
            <a:r>
              <a:rPr lang="pt-BR" altLang="pt-BR" sz="3600" dirty="0">
                <a:solidFill>
                  <a:schemeClr val="tx1"/>
                </a:solidFill>
                <a:latin typeface="Arial" panose="020B0604020202020204" pitchFamily="34" charset="0"/>
                <a:cs typeface="Arial" panose="020B0604020202020204" pitchFamily="34" charset="0"/>
              </a:rPr>
              <a:t>. Telangiectasias </a:t>
            </a:r>
            <a:r>
              <a:rPr lang="pt-BR" altLang="pt-BR" sz="3600" dirty="0" err="1">
                <a:solidFill>
                  <a:schemeClr val="tx1"/>
                </a:solidFill>
                <a:latin typeface="Arial" panose="020B0604020202020204" pitchFamily="34" charset="0"/>
                <a:cs typeface="Arial" panose="020B0604020202020204" pitchFamily="34" charset="0"/>
              </a:rPr>
              <a:t>perimaculares</a:t>
            </a:r>
            <a:r>
              <a:rPr lang="pt-BR" altLang="pt-BR" sz="3600" dirty="0">
                <a:solidFill>
                  <a:schemeClr val="tx1"/>
                </a:solidFill>
                <a:latin typeface="Arial" panose="020B0604020202020204" pitchFamily="34" charset="0"/>
                <a:cs typeface="Arial" panose="020B0604020202020204" pitchFamily="34" charset="0"/>
              </a:rPr>
              <a:t> idiopáticas. Rev. </a:t>
            </a:r>
            <a:r>
              <a:rPr lang="pt-BR" altLang="pt-BR" sz="3600" dirty="0" err="1">
                <a:solidFill>
                  <a:schemeClr val="tx1"/>
                </a:solidFill>
                <a:latin typeface="Arial" panose="020B0604020202020204" pitchFamily="34" charset="0"/>
                <a:cs typeface="Arial" panose="020B0604020202020204" pitchFamily="34" charset="0"/>
              </a:rPr>
              <a:t>bras.oftalmol</a:t>
            </a:r>
            <a:r>
              <a:rPr lang="pt-BR" altLang="pt-BR" sz="3600" dirty="0">
                <a:solidFill>
                  <a:schemeClr val="tx1"/>
                </a:solidFill>
                <a:latin typeface="Arial" panose="020B0604020202020204" pitchFamily="34" charset="0"/>
                <a:cs typeface="Arial" panose="020B0604020202020204" pitchFamily="34" charset="0"/>
              </a:rPr>
              <a:t>.,  Rio de Janeiro ,  v. 71, n. 4, p. 213-216,  </a:t>
            </a:r>
            <a:r>
              <a:rPr lang="pt-BR" altLang="pt-BR" sz="3600" dirty="0" err="1">
                <a:solidFill>
                  <a:schemeClr val="tx1"/>
                </a:solidFill>
                <a:latin typeface="Arial" panose="020B0604020202020204" pitchFamily="34" charset="0"/>
                <a:cs typeface="Arial" panose="020B0604020202020204" pitchFamily="34" charset="0"/>
              </a:rPr>
              <a:t>Aug</a:t>
            </a:r>
            <a:r>
              <a:rPr lang="pt-BR" altLang="pt-BR" sz="3600" dirty="0">
                <a:solidFill>
                  <a:schemeClr val="tx1"/>
                </a:solidFill>
                <a:latin typeface="Arial" panose="020B0604020202020204" pitchFamily="34" charset="0"/>
                <a:cs typeface="Arial" panose="020B0604020202020204" pitchFamily="34" charset="0"/>
              </a:rPr>
              <a:t>.  2012 .   </a:t>
            </a:r>
          </a:p>
          <a:p>
            <a:pPr lvl="0" algn="just">
              <a:lnSpc>
                <a:spcPct val="107000"/>
              </a:lnSpc>
              <a:spcAft>
                <a:spcPts val="1000"/>
              </a:spcAft>
            </a:pPr>
            <a:endParaRPr lang="pt-BR" sz="3600" b="1" dirty="0">
              <a:solidFill>
                <a:schemeClr val="tx1"/>
              </a:solidFill>
              <a:latin typeface="Arial" panose="020B0604020202020204" pitchFamily="34" charset="0"/>
              <a:cs typeface="Arial" pitchFamily="34" charset="0"/>
            </a:endParaRPr>
          </a:p>
          <a:p>
            <a:pPr algn="ctr" defTabSz="914400"/>
            <a:endParaRPr lang="pt-BR" sz="3600" b="1" dirty="0">
              <a:solidFill>
                <a:schemeClr val="tx1"/>
              </a:solidFill>
              <a:latin typeface="Arial" panose="020B0604020202020204" pitchFamily="34" charset="0"/>
              <a:cs typeface="Arial" pitchFamily="34" charset="0"/>
            </a:endParaRPr>
          </a:p>
          <a:p>
            <a:pPr algn="ctr"/>
            <a:r>
              <a:rPr lang="pt-BR" altLang="pt-BR" sz="3600" dirty="0">
                <a:solidFill>
                  <a:srgbClr val="222222"/>
                </a:solidFill>
                <a:latin typeface="inherit"/>
              </a:rPr>
              <a:t> </a:t>
            </a:r>
            <a:endParaRPr lang="pt-BR" sz="3600" b="1" dirty="0">
              <a:solidFill>
                <a:schemeClr val="tx1"/>
              </a:solidFill>
              <a:latin typeface="Arial" panose="020B0604020202020204" pitchFamily="34" charset="0"/>
              <a:cs typeface="Arial" pitchFamily="34" charset="0"/>
            </a:endParaRPr>
          </a:p>
          <a:p>
            <a:pPr algn="ctr" defTabSz="914400"/>
            <a:endParaRPr lang="pt-BR" sz="3600" b="1" dirty="0">
              <a:solidFill>
                <a:schemeClr val="tx1"/>
              </a:solidFill>
              <a:latin typeface="Arial" panose="020B0604020202020204" pitchFamily="34" charset="0"/>
              <a:cs typeface="Arial" pitchFamily="34" charset="0"/>
            </a:endParaRPr>
          </a:p>
          <a:p>
            <a:pPr algn="ctr" defTabSz="914400"/>
            <a:endParaRPr lang="pt-BR" sz="3600" b="1" dirty="0">
              <a:solidFill>
                <a:schemeClr val="tx1"/>
              </a:solidFill>
              <a:latin typeface="Arial" panose="020B0604020202020204" pitchFamily="34" charset="0"/>
              <a:cs typeface="Arial" pitchFamily="34" charset="0"/>
            </a:endParaRPr>
          </a:p>
          <a:p>
            <a:pPr algn="ctr" defTabSz="914400"/>
            <a:endParaRPr lang="pt-BR" sz="3600" b="1" dirty="0">
              <a:solidFill>
                <a:schemeClr val="tx1"/>
              </a:solidFill>
              <a:latin typeface="Arial" panose="020B0604020202020204" pitchFamily="34" charset="0"/>
              <a:cs typeface="Arial" pitchFamily="34" charset="0"/>
            </a:endParaRPr>
          </a:p>
          <a:p>
            <a:pPr algn="ctr" defTabSz="914400"/>
            <a:endParaRPr lang="pt-BR" sz="3600" b="1" dirty="0">
              <a:solidFill>
                <a:schemeClr val="tx1"/>
              </a:solidFill>
              <a:latin typeface="Arial" panose="020B0604020202020204" pitchFamily="34" charset="0"/>
              <a:cs typeface="Arial" pitchFamily="34" charset="0"/>
            </a:endParaRPr>
          </a:p>
          <a:p>
            <a:pPr algn="just">
              <a:lnSpc>
                <a:spcPct val="107000"/>
              </a:lnSpc>
              <a:spcAft>
                <a:spcPts val="1000"/>
              </a:spcAft>
            </a:pPr>
            <a:endParaRPr lang="pt-BR" sz="4000" dirty="0">
              <a:solidFill>
                <a:schemeClr val="tx1"/>
              </a:solidFill>
            </a:endParaRPr>
          </a:p>
        </p:txBody>
      </p:sp>
      <p:pic>
        <p:nvPicPr>
          <p:cNvPr id="4" name="Imagem 8" descr="Sem título.jpg">
            <a:extLst>
              <a:ext uri="{FF2B5EF4-FFF2-40B4-BE49-F238E27FC236}">
                <a16:creationId xmlns:a16="http://schemas.microsoft.com/office/drawing/2014/main" xmlns="" id="{45BBA707-FB60-1E47-9EBB-26BC7CE0B7A3}"/>
              </a:ext>
            </a:extLst>
          </p:cNvPr>
          <p:cNvPicPr>
            <a:picLocks noChangeAspect="1"/>
          </p:cNvPicPr>
          <p:nvPr/>
        </p:nvPicPr>
        <p:blipFill>
          <a:blip r:embed="rId2" cstate="print"/>
          <a:srcRect/>
          <a:stretch>
            <a:fillRect/>
          </a:stretch>
        </p:blipFill>
        <p:spPr bwMode="auto">
          <a:xfrm>
            <a:off x="34017580" y="4465692"/>
            <a:ext cx="6560944" cy="6049787"/>
          </a:xfrm>
          <a:prstGeom prst="rect">
            <a:avLst/>
          </a:prstGeom>
          <a:noFill/>
          <a:ln w="9525">
            <a:noFill/>
            <a:miter lim="800000"/>
            <a:headEnd/>
            <a:tailEnd/>
          </a:ln>
        </p:spPr>
      </p:pic>
      <p:sp>
        <p:nvSpPr>
          <p:cNvPr id="6" name="Retângulo 5">
            <a:extLst>
              <a:ext uri="{FF2B5EF4-FFF2-40B4-BE49-F238E27FC236}">
                <a16:creationId xmlns:a16="http://schemas.microsoft.com/office/drawing/2014/main" xmlns="" id="{343DE1AC-E280-B244-B377-51D0B6EF44BD}"/>
              </a:ext>
            </a:extLst>
          </p:cNvPr>
          <p:cNvSpPr/>
          <p:nvPr/>
        </p:nvSpPr>
        <p:spPr>
          <a:xfrm>
            <a:off x="9639013" y="7366924"/>
            <a:ext cx="23482586" cy="4740918"/>
          </a:xfrm>
          <a:prstGeom prst="rect">
            <a:avLst/>
          </a:prstGeom>
        </p:spPr>
        <p:txBody>
          <a:bodyPr wrap="square" lIns="549787" tIns="274894" rIns="549787" bIns="274894">
            <a:spAutoFit/>
          </a:bodyPr>
          <a:lstStyle/>
          <a:p>
            <a:pPr algn="ctr"/>
            <a:r>
              <a:rPr lang="pt-BR" altLang="pt-BR" sz="4800" dirty="0">
                <a:latin typeface="Arial" pitchFamily="34" charset="0"/>
                <a:cs typeface="Arial" pitchFamily="34" charset="0"/>
              </a:rPr>
              <a:t>CARVALHO, T.A¹; BATISTEL, T.V.²;  OGLIARI, L.F.C.²; FALCÃO, V.C.¹; FIGUEIREDO, T.C.S.¹; TOCHETO, B.B.</a:t>
            </a:r>
            <a:r>
              <a:rPr lang="pt-BR" altLang="pt-BR" sz="4800" baseline="30000" dirty="0">
                <a:latin typeface="Arial" pitchFamily="34" charset="0"/>
                <a:cs typeface="Arial" pitchFamily="34" charset="0"/>
              </a:rPr>
              <a:t>¹;</a:t>
            </a:r>
            <a:r>
              <a:rPr lang="pt-BR" altLang="pt-BR" sz="4800" dirty="0">
                <a:latin typeface="Arial" pitchFamily="34" charset="0"/>
                <a:cs typeface="Arial" pitchFamily="34" charset="0"/>
              </a:rPr>
              <a:t>FEDERICI, F.B.N.³; COSTA, M.A.N³</a:t>
            </a:r>
            <a:endParaRPr lang="pt-BR" altLang="pt-BR" sz="4800" baseline="30000" dirty="0">
              <a:latin typeface="Arial" pitchFamily="34" charset="0"/>
              <a:cs typeface="Arial" pitchFamily="34" charset="0"/>
            </a:endParaRPr>
          </a:p>
          <a:p>
            <a:pPr algn="just"/>
            <a:endParaRPr lang="pt-BR" altLang="pt-BR" sz="4800" baseline="30000" dirty="0">
              <a:latin typeface="Arial" pitchFamily="34" charset="0"/>
              <a:cs typeface="Arial" pitchFamily="34" charset="0"/>
            </a:endParaRPr>
          </a:p>
          <a:p>
            <a:pPr algn="ctr"/>
            <a:r>
              <a:rPr lang="en-US" sz="4800" i="1" dirty="0">
                <a:latin typeface="Arial" pitchFamily="34" charset="0"/>
                <a:cs typeface="Arial" pitchFamily="34" charset="0"/>
              </a:rPr>
              <a:t>¹ Retina and Vitreous Fellowships of João </a:t>
            </a:r>
            <a:r>
              <a:rPr lang="en-US" sz="4800" i="1" dirty="0" err="1">
                <a:latin typeface="Arial" pitchFamily="34" charset="0"/>
                <a:cs typeface="Arial" pitchFamily="34" charset="0"/>
              </a:rPr>
              <a:t>Penido</a:t>
            </a:r>
            <a:r>
              <a:rPr lang="en-US" sz="4800" i="1" dirty="0">
                <a:latin typeface="Arial" pitchFamily="34" charset="0"/>
                <a:cs typeface="Arial" pitchFamily="34" charset="0"/>
              </a:rPr>
              <a:t> </a:t>
            </a:r>
            <a:r>
              <a:rPr lang="en-US" sz="4800" i="1" dirty="0" err="1">
                <a:latin typeface="Arial" pitchFamily="34" charset="0"/>
                <a:cs typeface="Arial" pitchFamily="34" charset="0"/>
              </a:rPr>
              <a:t>Burnier</a:t>
            </a:r>
            <a:r>
              <a:rPr lang="en-US" sz="4800" i="1" dirty="0">
                <a:latin typeface="Arial" pitchFamily="34" charset="0"/>
                <a:cs typeface="Arial" pitchFamily="34" charset="0"/>
              </a:rPr>
              <a:t> Foundation</a:t>
            </a:r>
          </a:p>
          <a:p>
            <a:pPr algn="ctr"/>
            <a:r>
              <a:rPr lang="en-US" sz="4800" i="1" dirty="0">
                <a:latin typeface="Arial" pitchFamily="34" charset="0"/>
                <a:cs typeface="Arial" pitchFamily="34" charset="0"/>
              </a:rPr>
              <a:t>² </a:t>
            </a:r>
            <a:r>
              <a:rPr lang="pt-BR" sz="4800" i="1" dirty="0" err="1">
                <a:latin typeface="Arial" panose="020B0604020202020204" pitchFamily="34" charset="0"/>
                <a:cs typeface="Arial" panose="020B0604020202020204" pitchFamily="34" charset="0"/>
              </a:rPr>
              <a:t>Resident</a:t>
            </a:r>
            <a:r>
              <a:rPr lang="pt-BR" sz="4800" i="1" dirty="0">
                <a:latin typeface="Arial" panose="020B0604020202020204" pitchFamily="34" charset="0"/>
                <a:cs typeface="Arial" panose="020B0604020202020204" pitchFamily="34" charset="0"/>
              </a:rPr>
              <a:t> </a:t>
            </a:r>
            <a:r>
              <a:rPr lang="pt-BR" sz="4800" i="1" dirty="0" err="1">
                <a:latin typeface="Arial" panose="020B0604020202020204" pitchFamily="34" charset="0"/>
                <a:cs typeface="Arial" panose="020B0604020202020204" pitchFamily="34" charset="0"/>
              </a:rPr>
              <a:t>of</a:t>
            </a:r>
            <a:r>
              <a:rPr lang="pt-BR" sz="4800" i="1" dirty="0">
                <a:latin typeface="Arial" panose="020B0604020202020204" pitchFamily="34" charset="0"/>
                <a:cs typeface="Arial" panose="020B0604020202020204" pitchFamily="34" charset="0"/>
              </a:rPr>
              <a:t> </a:t>
            </a:r>
            <a:r>
              <a:rPr lang="pt-BR" sz="4800" i="1" dirty="0" err="1">
                <a:latin typeface="Arial" panose="020B0604020202020204" pitchFamily="34" charset="0"/>
                <a:cs typeface="Arial" panose="020B0604020202020204" pitchFamily="34" charset="0"/>
              </a:rPr>
              <a:t>Ophthalmology</a:t>
            </a:r>
            <a:r>
              <a:rPr lang="pt-BR" sz="4800" i="1" dirty="0">
                <a:latin typeface="Arial" panose="020B0604020202020204" pitchFamily="34" charset="0"/>
                <a:cs typeface="Arial" panose="020B0604020202020204" pitchFamily="34" charset="0"/>
              </a:rPr>
              <a:t> </a:t>
            </a:r>
            <a:r>
              <a:rPr lang="pt-BR" sz="4800" i="1" dirty="0" err="1">
                <a:latin typeface="Arial" panose="020B0604020202020204" pitchFamily="34" charset="0"/>
                <a:cs typeface="Arial" panose="020B0604020202020204" pitchFamily="34" charset="0"/>
              </a:rPr>
              <a:t>of</a:t>
            </a:r>
            <a:r>
              <a:rPr lang="pt-BR" sz="4800" i="1" dirty="0">
                <a:latin typeface="Arial" panose="020B0604020202020204" pitchFamily="34" charset="0"/>
                <a:cs typeface="Arial" panose="020B0604020202020204" pitchFamily="34" charset="0"/>
              </a:rPr>
              <a:t> </a:t>
            </a:r>
            <a:r>
              <a:rPr lang="pt-BR" sz="4800" i="1" dirty="0" err="1">
                <a:latin typeface="Arial" panose="020B0604020202020204" pitchFamily="34" charset="0"/>
                <a:cs typeface="Arial" panose="020B0604020202020204" pitchFamily="34" charset="0"/>
              </a:rPr>
              <a:t>the</a:t>
            </a:r>
            <a:r>
              <a:rPr lang="pt-BR" sz="4800" i="1" dirty="0">
                <a:latin typeface="Arial" panose="020B0604020202020204" pitchFamily="34" charset="0"/>
                <a:cs typeface="Arial" panose="020B0604020202020204" pitchFamily="34" charset="0"/>
              </a:rPr>
              <a:t> João Penido </a:t>
            </a:r>
            <a:r>
              <a:rPr lang="pt-BR" sz="4800" i="1" dirty="0" err="1">
                <a:latin typeface="Arial" panose="020B0604020202020204" pitchFamily="34" charset="0"/>
                <a:cs typeface="Arial" panose="020B0604020202020204" pitchFamily="34" charset="0"/>
              </a:rPr>
              <a:t>Burnier</a:t>
            </a:r>
            <a:r>
              <a:rPr lang="pt-BR" sz="4800" i="1" dirty="0">
                <a:latin typeface="Arial" panose="020B0604020202020204" pitchFamily="34" charset="0"/>
                <a:cs typeface="Arial" panose="020B0604020202020204" pitchFamily="34" charset="0"/>
              </a:rPr>
              <a:t> Foundation </a:t>
            </a:r>
            <a:endParaRPr lang="en-US" sz="4800" i="1" dirty="0">
              <a:latin typeface="Arial" pitchFamily="34" charset="0"/>
              <a:cs typeface="Arial" pitchFamily="34" charset="0"/>
            </a:endParaRPr>
          </a:p>
          <a:p>
            <a:pPr algn="ctr"/>
            <a:r>
              <a:rPr lang="en-US" sz="4800" i="1" dirty="0">
                <a:latin typeface="Arial" pitchFamily="34" charset="0"/>
                <a:cs typeface="Arial" pitchFamily="34" charset="0"/>
              </a:rPr>
              <a:t>³ </a:t>
            </a:r>
            <a:r>
              <a:rPr lang="pt-BR" sz="4800" i="1" dirty="0">
                <a:latin typeface="Arial" panose="020B0604020202020204" pitchFamily="34" charset="0"/>
                <a:cs typeface="Arial" panose="020B0604020202020204" pitchFamily="34" charset="0"/>
              </a:rPr>
              <a:t>Heads </a:t>
            </a:r>
            <a:r>
              <a:rPr lang="pt-BR" sz="4800" i="1" dirty="0" err="1">
                <a:latin typeface="Arial" panose="020B0604020202020204" pitchFamily="34" charset="0"/>
                <a:cs typeface="Arial" panose="020B0604020202020204" pitchFamily="34" charset="0"/>
              </a:rPr>
              <a:t>of</a:t>
            </a:r>
            <a:r>
              <a:rPr lang="pt-BR" sz="4800" i="1" dirty="0">
                <a:latin typeface="Arial" panose="020B0604020202020204" pitchFamily="34" charset="0"/>
                <a:cs typeface="Arial" panose="020B0604020202020204" pitchFamily="34" charset="0"/>
              </a:rPr>
              <a:t> </a:t>
            </a:r>
            <a:r>
              <a:rPr lang="pt-BR" sz="4800" i="1" dirty="0" err="1">
                <a:latin typeface="Arial" panose="020B0604020202020204" pitchFamily="34" charset="0"/>
                <a:cs typeface="Arial" panose="020B0604020202020204" pitchFamily="34" charset="0"/>
              </a:rPr>
              <a:t>the</a:t>
            </a:r>
            <a:r>
              <a:rPr lang="pt-BR" sz="4800" i="1" dirty="0">
                <a:latin typeface="Arial" panose="020B0604020202020204" pitchFamily="34" charset="0"/>
                <a:cs typeface="Arial" panose="020B0604020202020204" pitchFamily="34" charset="0"/>
              </a:rPr>
              <a:t> Retina </a:t>
            </a:r>
            <a:r>
              <a:rPr lang="pt-BR" sz="4800" i="1" dirty="0" err="1">
                <a:latin typeface="Arial" panose="020B0604020202020204" pitchFamily="34" charset="0"/>
                <a:cs typeface="Arial" panose="020B0604020202020204" pitchFamily="34" charset="0"/>
              </a:rPr>
              <a:t>and</a:t>
            </a:r>
            <a:r>
              <a:rPr lang="pt-BR" sz="4800" i="1" dirty="0">
                <a:latin typeface="Arial" panose="020B0604020202020204" pitchFamily="34" charset="0"/>
                <a:cs typeface="Arial" panose="020B0604020202020204" pitchFamily="34" charset="0"/>
              </a:rPr>
              <a:t> </a:t>
            </a:r>
            <a:r>
              <a:rPr lang="pt-BR" sz="4800" i="1" dirty="0" err="1">
                <a:latin typeface="Arial" panose="020B0604020202020204" pitchFamily="34" charset="0"/>
                <a:cs typeface="Arial" panose="020B0604020202020204" pitchFamily="34" charset="0"/>
              </a:rPr>
              <a:t>Vitreous</a:t>
            </a:r>
            <a:r>
              <a:rPr lang="pt-BR" sz="4800" i="1" dirty="0">
                <a:latin typeface="Arial" panose="020B0604020202020204" pitchFamily="34" charset="0"/>
                <a:cs typeface="Arial" panose="020B0604020202020204" pitchFamily="34" charset="0"/>
              </a:rPr>
              <a:t> sector </a:t>
            </a:r>
            <a:r>
              <a:rPr lang="pt-BR" sz="4800" i="1" dirty="0" err="1">
                <a:latin typeface="Arial" panose="020B0604020202020204" pitchFamily="34" charset="0"/>
                <a:cs typeface="Arial" panose="020B0604020202020204" pitchFamily="34" charset="0"/>
              </a:rPr>
              <a:t>of</a:t>
            </a:r>
            <a:r>
              <a:rPr lang="pt-BR" sz="4800" i="1" dirty="0">
                <a:latin typeface="Arial" panose="020B0604020202020204" pitchFamily="34" charset="0"/>
                <a:cs typeface="Arial" panose="020B0604020202020204" pitchFamily="34" charset="0"/>
              </a:rPr>
              <a:t> </a:t>
            </a:r>
            <a:r>
              <a:rPr lang="pt-BR" sz="4800" i="1" dirty="0" err="1">
                <a:latin typeface="Arial" panose="020B0604020202020204" pitchFamily="34" charset="0"/>
                <a:cs typeface="Arial" panose="020B0604020202020204" pitchFamily="34" charset="0"/>
              </a:rPr>
              <a:t>the</a:t>
            </a:r>
            <a:r>
              <a:rPr lang="pt-BR" sz="4800" i="1" dirty="0">
                <a:latin typeface="Arial" panose="020B0604020202020204" pitchFamily="34" charset="0"/>
                <a:cs typeface="Arial" panose="020B0604020202020204" pitchFamily="34" charset="0"/>
              </a:rPr>
              <a:t> João Penido Burnier Foundation</a:t>
            </a:r>
            <a:endParaRPr lang="pt-BR" sz="4800" dirty="0">
              <a:latin typeface="Arial" pitchFamily="34" charset="0"/>
              <a:cs typeface="Arial" pitchFamily="34" charset="0"/>
            </a:endParaRPr>
          </a:p>
        </p:txBody>
      </p:sp>
      <p:pic>
        <p:nvPicPr>
          <p:cNvPr id="1026" name="Picture 2" descr="Retina 2020 - 45º Congresso da Sociedade Brasileira de Retina e Vítre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437856"/>
            <a:ext cx="10000035" cy="5903382"/>
          </a:xfrm>
          <a:prstGeom prst="rect">
            <a:avLst/>
          </a:prstGeom>
          <a:noFill/>
          <a:extLst>
            <a:ext uri="{909E8E84-426E-40DD-AFC4-6F175D3DCCD1}">
              <a14:hiddenFill xmlns:a14="http://schemas.microsoft.com/office/drawing/2010/main">
                <a:solidFill>
                  <a:srgbClr val="FFFFFF"/>
                </a:solidFill>
              </a14:hiddenFill>
            </a:ext>
          </a:extLst>
        </p:spPr>
      </p:pic>
      <p:sp>
        <p:nvSpPr>
          <p:cNvPr id="22" name="Rectangle 12"/>
          <p:cNvSpPr>
            <a:spLocks noChangeArrowheads="1"/>
          </p:cNvSpPr>
          <p:nvPr/>
        </p:nvSpPr>
        <p:spPr bwMode="auto">
          <a:xfrm>
            <a:off x="0" y="3031770"/>
            <a:ext cx="43200637" cy="420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pt-BR" sz="9000" b="1" dirty="0">
                <a:solidFill>
                  <a:schemeClr val="accent3">
                    <a:lumMod val="75000"/>
                  </a:schemeClr>
                </a:solidFill>
                <a:latin typeface="Arial" panose="020B0604020202020204" pitchFamily="34" charset="0"/>
                <a:ea typeface="Arial Unicode MS" panose="020B0604020202020204" pitchFamily="34" charset="-128"/>
                <a:cs typeface="Arial" panose="020B0604020202020204" pitchFamily="34" charset="0"/>
              </a:rPr>
              <a:t>CASE REPORT OF IDIOPATHIC </a:t>
            </a:r>
          </a:p>
          <a:p>
            <a:pPr marL="0" marR="0" lvl="0" indent="0" algn="ctr" defTabSz="914400" rtl="0" eaLnBrk="0" fontAlgn="base" latinLnBrk="0" hangingPunct="0">
              <a:lnSpc>
                <a:spcPct val="100000"/>
              </a:lnSpc>
              <a:spcBef>
                <a:spcPct val="0"/>
              </a:spcBef>
              <a:spcAft>
                <a:spcPct val="0"/>
              </a:spcAft>
              <a:buClrTx/>
              <a:buSzTx/>
              <a:buFontTx/>
              <a:buNone/>
              <a:tabLst/>
            </a:pPr>
            <a:r>
              <a:rPr lang="pt-BR" sz="9000" b="1" dirty="0">
                <a:solidFill>
                  <a:schemeClr val="accent3">
                    <a:lumMod val="75000"/>
                  </a:schemeClr>
                </a:solidFill>
                <a:latin typeface="Arial" panose="020B0604020202020204" pitchFamily="34" charset="0"/>
                <a:ea typeface="Arial Unicode MS" panose="020B0604020202020204" pitchFamily="34" charset="-128"/>
                <a:cs typeface="Arial" panose="020B0604020202020204" pitchFamily="34" charset="0"/>
              </a:rPr>
              <a:t>JUSTAFOVEOLAR </a:t>
            </a:r>
          </a:p>
          <a:p>
            <a:pPr marL="0" marR="0" lvl="0" indent="0" algn="ctr" defTabSz="914400" rtl="0" eaLnBrk="0" fontAlgn="base" latinLnBrk="0" hangingPunct="0">
              <a:lnSpc>
                <a:spcPct val="100000"/>
              </a:lnSpc>
              <a:spcBef>
                <a:spcPct val="0"/>
              </a:spcBef>
              <a:spcAft>
                <a:spcPct val="0"/>
              </a:spcAft>
              <a:buClrTx/>
              <a:buSzTx/>
              <a:buFontTx/>
              <a:buNone/>
              <a:tabLst/>
            </a:pPr>
            <a:r>
              <a:rPr lang="pt-BR" sz="9000" b="1" dirty="0">
                <a:solidFill>
                  <a:schemeClr val="accent3">
                    <a:lumMod val="75000"/>
                  </a:schemeClr>
                </a:solidFill>
                <a:latin typeface="Arial" panose="020B0604020202020204" pitchFamily="34" charset="0"/>
                <a:ea typeface="Arial Unicode MS" panose="020B0604020202020204" pitchFamily="34" charset="-128"/>
                <a:cs typeface="Arial" panose="020B0604020202020204" pitchFamily="34" charset="0"/>
              </a:rPr>
              <a:t>TELANGIECTASIA IN A WOMEN</a:t>
            </a:r>
            <a:endParaRPr kumimoji="0" lang="pt-BR" sz="9000" b="1" i="0" u="none" strike="noStrike" cap="none" normalizeH="0" baseline="0" dirty="0">
              <a:ln>
                <a:noFill/>
              </a:ln>
              <a:solidFill>
                <a:schemeClr val="accent3">
                  <a:lumMod val="75000"/>
                </a:schemeClr>
              </a:solidFill>
              <a:effectLst/>
              <a:latin typeface="Arial" panose="020B0604020202020204" pitchFamily="34" charset="0"/>
            </a:endParaRPr>
          </a:p>
        </p:txBody>
      </p:sp>
      <p:pic>
        <p:nvPicPr>
          <p:cNvPr id="5" name="Imagem 4">
            <a:extLst>
              <a:ext uri="{FF2B5EF4-FFF2-40B4-BE49-F238E27FC236}">
                <a16:creationId xmlns:a16="http://schemas.microsoft.com/office/drawing/2014/main" xmlns="" id="{DA007E42-41EB-4FF2-A11B-D6F0A5B8ECA1}"/>
              </a:ext>
            </a:extLst>
          </p:cNvPr>
          <p:cNvPicPr>
            <a:picLocks noChangeAspect="1"/>
          </p:cNvPicPr>
          <p:nvPr/>
        </p:nvPicPr>
        <p:blipFill rotWithShape="1">
          <a:blip r:embed="rId4">
            <a:extLst>
              <a:ext uri="{28A0092B-C50C-407E-A947-70E740481C1C}">
                <a14:useLocalDpi xmlns:a14="http://schemas.microsoft.com/office/drawing/2010/main" val="0"/>
              </a:ext>
            </a:extLst>
          </a:blip>
          <a:srcRect l="16925" t="1176" r="4523" b="11414"/>
          <a:stretch/>
        </p:blipFill>
        <p:spPr>
          <a:xfrm>
            <a:off x="22525212" y="12407961"/>
            <a:ext cx="6038930" cy="5040000"/>
          </a:xfrm>
          <a:prstGeom prst="rect">
            <a:avLst/>
          </a:prstGeom>
        </p:spPr>
      </p:pic>
      <p:pic>
        <p:nvPicPr>
          <p:cNvPr id="8" name="Imagem 7">
            <a:extLst>
              <a:ext uri="{FF2B5EF4-FFF2-40B4-BE49-F238E27FC236}">
                <a16:creationId xmlns:a16="http://schemas.microsoft.com/office/drawing/2014/main" xmlns="" id="{0512B3F5-1DC6-4379-9F5D-CCB32D763169}"/>
              </a:ext>
            </a:extLst>
          </p:cNvPr>
          <p:cNvPicPr>
            <a:picLocks noChangeAspect="1"/>
          </p:cNvPicPr>
          <p:nvPr/>
        </p:nvPicPr>
        <p:blipFill rotWithShape="1">
          <a:blip r:embed="rId5">
            <a:extLst>
              <a:ext uri="{28A0092B-C50C-407E-A947-70E740481C1C}">
                <a14:useLocalDpi xmlns:a14="http://schemas.microsoft.com/office/drawing/2010/main" val="0"/>
              </a:ext>
            </a:extLst>
          </a:blip>
          <a:srcRect l="19534" t="8432" r="5457" b="4500"/>
          <a:stretch/>
        </p:blipFill>
        <p:spPr>
          <a:xfrm>
            <a:off x="29022466" y="12399608"/>
            <a:ext cx="5766131" cy="5040000"/>
          </a:xfrm>
          <a:prstGeom prst="rect">
            <a:avLst/>
          </a:prstGeom>
        </p:spPr>
      </p:pic>
      <p:pic>
        <p:nvPicPr>
          <p:cNvPr id="12" name="Imagem 11">
            <a:extLst>
              <a:ext uri="{FF2B5EF4-FFF2-40B4-BE49-F238E27FC236}">
                <a16:creationId xmlns:a16="http://schemas.microsoft.com/office/drawing/2014/main" xmlns="" id="{8136CD95-D035-45C3-8106-558DBBA57BBC}"/>
              </a:ext>
            </a:extLst>
          </p:cNvPr>
          <p:cNvPicPr>
            <a:picLocks noChangeAspect="1"/>
          </p:cNvPicPr>
          <p:nvPr/>
        </p:nvPicPr>
        <p:blipFill rotWithShape="1">
          <a:blip r:embed="rId6">
            <a:extLst>
              <a:ext uri="{28A0092B-C50C-407E-A947-70E740481C1C}">
                <a14:useLocalDpi xmlns:a14="http://schemas.microsoft.com/office/drawing/2010/main" val="0"/>
              </a:ext>
            </a:extLst>
          </a:blip>
          <a:srcRect l="17979" t="1962" r="3342" b="7476"/>
          <a:stretch/>
        </p:blipFill>
        <p:spPr>
          <a:xfrm>
            <a:off x="35246921" y="12407961"/>
            <a:ext cx="5838350" cy="5040000"/>
          </a:xfrm>
          <a:prstGeom prst="rect">
            <a:avLst/>
          </a:prstGeom>
        </p:spPr>
      </p:pic>
      <p:sp>
        <p:nvSpPr>
          <p:cNvPr id="13" name="CaixaDeTexto 12">
            <a:extLst>
              <a:ext uri="{FF2B5EF4-FFF2-40B4-BE49-F238E27FC236}">
                <a16:creationId xmlns:a16="http://schemas.microsoft.com/office/drawing/2014/main" xmlns="" id="{099CF2CF-924C-4B91-87F7-62522372E190}"/>
              </a:ext>
            </a:extLst>
          </p:cNvPr>
          <p:cNvSpPr txBox="1"/>
          <p:nvPr/>
        </p:nvSpPr>
        <p:spPr>
          <a:xfrm>
            <a:off x="22608431" y="21889044"/>
            <a:ext cx="184731" cy="1338828"/>
          </a:xfrm>
          <a:prstGeom prst="rect">
            <a:avLst/>
          </a:prstGeom>
          <a:noFill/>
        </p:spPr>
        <p:txBody>
          <a:bodyPr wrap="none" rtlCol="0">
            <a:spAutoFit/>
          </a:bodyPr>
          <a:lstStyle/>
          <a:p>
            <a:endParaRPr lang="pt-BR" dirty="0"/>
          </a:p>
        </p:txBody>
      </p:sp>
      <p:sp>
        <p:nvSpPr>
          <p:cNvPr id="14" name="CaixaDeTexto 13">
            <a:extLst>
              <a:ext uri="{FF2B5EF4-FFF2-40B4-BE49-F238E27FC236}">
                <a16:creationId xmlns:a16="http://schemas.microsoft.com/office/drawing/2014/main" xmlns="" id="{38223B3C-1D2F-4CCE-A9F1-99A2919C459B}"/>
              </a:ext>
            </a:extLst>
          </p:cNvPr>
          <p:cNvSpPr txBox="1"/>
          <p:nvPr/>
        </p:nvSpPr>
        <p:spPr>
          <a:xfrm>
            <a:off x="22700796" y="17468851"/>
            <a:ext cx="16471887" cy="646331"/>
          </a:xfrm>
          <a:prstGeom prst="rect">
            <a:avLst/>
          </a:prstGeom>
          <a:noFill/>
        </p:spPr>
        <p:txBody>
          <a:bodyPr wrap="square" rtlCol="0">
            <a:spAutoFit/>
          </a:bodyPr>
          <a:lstStyle/>
          <a:p>
            <a:r>
              <a:rPr lang="pt-BR" sz="3600" dirty="0" err="1">
                <a:latin typeface="Arial" panose="020B0604020202020204" pitchFamily="34" charset="0"/>
                <a:cs typeface="Arial" panose="020B0604020202020204" pitchFamily="34" charset="0"/>
              </a:rPr>
              <a:t>Photos</a:t>
            </a:r>
            <a:r>
              <a:rPr lang="pt-BR" sz="3600" dirty="0">
                <a:latin typeface="Arial" panose="020B0604020202020204" pitchFamily="34" charset="0"/>
                <a:cs typeface="Arial" panose="020B0604020202020204" pitchFamily="34" charset="0"/>
              </a:rPr>
              <a:t>: </a:t>
            </a:r>
            <a:r>
              <a:rPr lang="pt-BR" sz="3600" dirty="0" err="1">
                <a:latin typeface="Arial" panose="020B0604020202020204" pitchFamily="34" charset="0"/>
                <a:cs typeface="Arial" panose="020B0604020202020204" pitchFamily="34" charset="0"/>
              </a:rPr>
              <a:t>retinography</a:t>
            </a:r>
            <a:r>
              <a:rPr lang="pt-BR" sz="3600" dirty="0">
                <a:latin typeface="Arial" panose="020B0604020202020204" pitchFamily="34" charset="0"/>
                <a:cs typeface="Arial" panose="020B0604020202020204" pitchFamily="34" charset="0"/>
              </a:rPr>
              <a:t> </a:t>
            </a:r>
            <a:r>
              <a:rPr lang="pt-BR" sz="3600" dirty="0" err="1">
                <a:latin typeface="Arial" panose="020B0604020202020204" pitchFamily="34" charset="0"/>
                <a:cs typeface="Arial" panose="020B0604020202020204" pitchFamily="34" charset="0"/>
              </a:rPr>
              <a:t>of</a:t>
            </a:r>
            <a:r>
              <a:rPr lang="pt-BR" sz="3600" dirty="0">
                <a:latin typeface="Arial" panose="020B0604020202020204" pitchFamily="34" charset="0"/>
                <a:cs typeface="Arial" panose="020B0604020202020204" pitchFamily="34" charset="0"/>
              </a:rPr>
              <a:t> </a:t>
            </a:r>
            <a:r>
              <a:rPr lang="pt-BR" sz="3600" dirty="0" err="1">
                <a:latin typeface="Arial" panose="020B0604020202020204" pitchFamily="34" charset="0"/>
                <a:cs typeface="Arial" panose="020B0604020202020204" pitchFamily="34" charset="0"/>
              </a:rPr>
              <a:t>the</a:t>
            </a:r>
            <a:r>
              <a:rPr lang="pt-BR" sz="3600" dirty="0">
                <a:latin typeface="Arial" panose="020B0604020202020204" pitchFamily="34" charset="0"/>
                <a:cs typeface="Arial" panose="020B0604020202020204" pitchFamily="34" charset="0"/>
              </a:rPr>
              <a:t>  </a:t>
            </a:r>
            <a:r>
              <a:rPr lang="pt-BR" sz="3600" dirty="0" err="1">
                <a:latin typeface="Arial" panose="020B0604020202020204" pitchFamily="34" charset="0"/>
                <a:cs typeface="Arial" panose="020B0604020202020204" pitchFamily="34" charset="0"/>
              </a:rPr>
              <a:t>rigth</a:t>
            </a:r>
            <a:r>
              <a:rPr lang="pt-BR" sz="3600" dirty="0">
                <a:latin typeface="Arial" panose="020B0604020202020204" pitchFamily="34" charset="0"/>
                <a:cs typeface="Arial" panose="020B0604020202020204" pitchFamily="34" charset="0"/>
              </a:rPr>
              <a:t> </a:t>
            </a:r>
            <a:r>
              <a:rPr lang="pt-BR" sz="3600" dirty="0" err="1">
                <a:latin typeface="Arial" panose="020B0604020202020204" pitchFamily="34" charset="0"/>
                <a:cs typeface="Arial" panose="020B0604020202020204" pitchFamily="34" charset="0"/>
              </a:rPr>
              <a:t>eye</a:t>
            </a:r>
            <a:r>
              <a:rPr lang="pt-BR" sz="3600" dirty="0">
                <a:latin typeface="Arial" panose="020B0604020202020204" pitchFamily="34" charset="0"/>
                <a:cs typeface="Arial" panose="020B0604020202020204" pitchFamily="34" charset="0"/>
              </a:rPr>
              <a:t> </a:t>
            </a:r>
          </a:p>
        </p:txBody>
      </p:sp>
      <p:sp>
        <p:nvSpPr>
          <p:cNvPr id="17" name="Rectangle 3">
            <a:extLst>
              <a:ext uri="{FF2B5EF4-FFF2-40B4-BE49-F238E27FC236}">
                <a16:creationId xmlns:a16="http://schemas.microsoft.com/office/drawing/2014/main" xmlns="" id="{215B034F-0D04-4C2A-8577-8A21D7426E6A}"/>
              </a:ext>
            </a:extLst>
          </p:cNvPr>
          <p:cNvSpPr>
            <a:spLocks noChangeArrowheads="1"/>
          </p:cNvSpPr>
          <p:nvPr/>
        </p:nvSpPr>
        <p:spPr bwMode="auto">
          <a:xfrm>
            <a:off x="0" y="165418"/>
            <a:ext cx="65" cy="126364"/>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74589" rIns="0" bIns="-74589"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pt-BR" altLang="pt-B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642444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o">
  <a:themeElements>
    <a:clrScheme name="Amarelo">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Urbano">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o">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6204</TotalTime>
  <Words>80</Words>
  <Application>Microsoft Office PowerPoint</Application>
  <PresentationFormat>Personalizar</PresentationFormat>
  <Paragraphs>42</Paragraphs>
  <Slides>1</Slides>
  <Notes>0</Notes>
  <HiddenSlides>0</HiddenSlides>
  <MMClips>0</MMClips>
  <ScaleCrop>false</ScaleCrop>
  <HeadingPairs>
    <vt:vector size="6" baseType="variant">
      <vt:variant>
        <vt:lpstr>Fontes usadas</vt:lpstr>
      </vt:variant>
      <vt:variant>
        <vt:i4>8</vt:i4>
      </vt:variant>
      <vt:variant>
        <vt:lpstr>Tema</vt:lpstr>
      </vt:variant>
      <vt:variant>
        <vt:i4>1</vt:i4>
      </vt:variant>
      <vt:variant>
        <vt:lpstr>Títulos de slides</vt:lpstr>
      </vt:variant>
      <vt:variant>
        <vt:i4>1</vt:i4>
      </vt:variant>
    </vt:vector>
  </HeadingPairs>
  <TitlesOfParts>
    <vt:vector size="10" baseType="lpstr">
      <vt:lpstr>Arial Unicode MS</vt:lpstr>
      <vt:lpstr>Arial</vt:lpstr>
      <vt:lpstr>Calibri</vt:lpstr>
      <vt:lpstr>Georgia</vt:lpstr>
      <vt:lpstr>inherit</vt:lpstr>
      <vt:lpstr>Times New Roman</vt:lpstr>
      <vt:lpstr>Trebuchet MS</vt:lpstr>
      <vt:lpstr>Wingdings 2</vt:lpstr>
      <vt:lpstr>Urbano</vt:lpstr>
      <vt:lpstr>Apresentação do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SÍNDROME DE AICARDI: RELATO DE CASO</dc:title>
  <dc:creator>BIBLIOTECA</dc:creator>
  <cp:lastModifiedBy>Usuário do Windows</cp:lastModifiedBy>
  <cp:revision>108</cp:revision>
  <dcterms:created xsi:type="dcterms:W3CDTF">2018-07-17T20:09:24Z</dcterms:created>
  <dcterms:modified xsi:type="dcterms:W3CDTF">2020-02-03T21:35:39Z</dcterms:modified>
</cp:coreProperties>
</file>