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32397700" cy="43205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320540" latinLnBrk="0">
      <a:defRPr sz="1200">
        <a:latin typeface="+mn-lt"/>
        <a:ea typeface="+mn-ea"/>
        <a:cs typeface="+mn-cs"/>
        <a:sym typeface="Calibri"/>
      </a:defRPr>
    </a:lvl1pPr>
    <a:lvl2pPr indent="228600" defTabSz="4320540" latinLnBrk="0">
      <a:defRPr sz="1200">
        <a:latin typeface="+mn-lt"/>
        <a:ea typeface="+mn-ea"/>
        <a:cs typeface="+mn-cs"/>
        <a:sym typeface="Calibri"/>
      </a:defRPr>
    </a:lvl2pPr>
    <a:lvl3pPr indent="457200" defTabSz="4320540" latinLnBrk="0">
      <a:defRPr sz="1200">
        <a:latin typeface="+mn-lt"/>
        <a:ea typeface="+mn-ea"/>
        <a:cs typeface="+mn-cs"/>
        <a:sym typeface="Calibri"/>
      </a:defRPr>
    </a:lvl3pPr>
    <a:lvl4pPr indent="685800" defTabSz="4320540" latinLnBrk="0">
      <a:defRPr sz="1200">
        <a:latin typeface="+mn-lt"/>
        <a:ea typeface="+mn-ea"/>
        <a:cs typeface="+mn-cs"/>
        <a:sym typeface="Calibri"/>
      </a:defRPr>
    </a:lvl4pPr>
    <a:lvl5pPr indent="914400" defTabSz="4320540" latinLnBrk="0">
      <a:defRPr sz="1200">
        <a:latin typeface="+mn-lt"/>
        <a:ea typeface="+mn-ea"/>
        <a:cs typeface="+mn-cs"/>
        <a:sym typeface="Calibri"/>
      </a:defRPr>
    </a:lvl5pPr>
    <a:lvl6pPr indent="1143000" defTabSz="4320540" latinLnBrk="0">
      <a:defRPr sz="1200">
        <a:latin typeface="+mn-lt"/>
        <a:ea typeface="+mn-ea"/>
        <a:cs typeface="+mn-cs"/>
        <a:sym typeface="Calibri"/>
      </a:defRPr>
    </a:lvl6pPr>
    <a:lvl7pPr indent="1371600" defTabSz="4320540" latinLnBrk="0">
      <a:defRPr sz="1200">
        <a:latin typeface="+mn-lt"/>
        <a:ea typeface="+mn-ea"/>
        <a:cs typeface="+mn-cs"/>
        <a:sym typeface="Calibri"/>
      </a:defRPr>
    </a:lvl7pPr>
    <a:lvl8pPr indent="1600200" defTabSz="4320540" latinLnBrk="0">
      <a:defRPr sz="1200">
        <a:latin typeface="+mn-lt"/>
        <a:ea typeface="+mn-ea"/>
        <a:cs typeface="+mn-cs"/>
        <a:sym typeface="Calibri"/>
      </a:defRPr>
    </a:lvl8pPr>
    <a:lvl9pPr indent="1828800" defTabSz="432054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2430303" y="13421678"/>
            <a:ext cx="27543448" cy="9261166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4860607" y="24483060"/>
            <a:ext cx="22682839" cy="1104138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93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o Título"/>
          <p:cNvSpPr txBox="1"/>
          <p:nvPr>
            <p:ph type="title"/>
          </p:nvPr>
        </p:nvSpPr>
        <p:spPr>
          <a:xfrm>
            <a:off x="23492936" y="1730219"/>
            <a:ext cx="7290919" cy="36864609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02" name="Nível de Corpo Um…"/>
          <p:cNvSpPr txBox="1"/>
          <p:nvPr>
            <p:ph type="body" idx="1"/>
          </p:nvPr>
        </p:nvSpPr>
        <p:spPr>
          <a:xfrm>
            <a:off x="1620203" y="1730219"/>
            <a:ext cx="21332666" cy="36864609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1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/>
          <p:nvPr>
            <p:ph type="title"/>
          </p:nvPr>
        </p:nvSpPr>
        <p:spPr>
          <a:xfrm>
            <a:off x="2559696" y="27763474"/>
            <a:ext cx="27543445" cy="8581081"/>
          </a:xfrm>
          <a:prstGeom prst="rect">
            <a:avLst/>
          </a:prstGeom>
        </p:spPr>
        <p:txBody>
          <a:bodyPr anchor="t"/>
          <a:lstStyle>
            <a:lvl1pPr algn="l">
              <a:defRPr b="1" cap="all" sz="18900"/>
            </a:lvl1pPr>
          </a:lstStyle>
          <a:p>
            <a:pPr/>
            <a:r>
              <a:t>Texto do Título</a:t>
            </a:r>
          </a:p>
        </p:txBody>
      </p:sp>
      <p:sp>
        <p:nvSpPr>
          <p:cNvPr id="30" name="Nível de Corpo Um…"/>
          <p:cNvSpPr txBox="1"/>
          <p:nvPr>
            <p:ph type="body" sz="quarter" idx="1"/>
          </p:nvPr>
        </p:nvSpPr>
        <p:spPr>
          <a:xfrm>
            <a:off x="2559696" y="18312294"/>
            <a:ext cx="27543445" cy="945118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1pPr>
            <a:lvl2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2pPr>
            <a:lvl3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3pPr>
            <a:lvl4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4pPr>
            <a:lvl5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9" name="Nível de Corpo Um…"/>
          <p:cNvSpPr txBox="1"/>
          <p:nvPr>
            <p:ph type="body" sz="half" idx="1"/>
          </p:nvPr>
        </p:nvSpPr>
        <p:spPr>
          <a:xfrm>
            <a:off x="1620201" y="10081262"/>
            <a:ext cx="14311790" cy="28513572"/>
          </a:xfrm>
          <a:prstGeom prst="rect">
            <a:avLst/>
          </a:prstGeom>
        </p:spPr>
        <p:txBody>
          <a:bodyPr/>
          <a:lstStyle>
            <a:lvl1pPr>
              <a:spcBef>
                <a:spcPts val="3100"/>
              </a:spcBef>
              <a:defRPr sz="13200"/>
            </a:lvl1pPr>
            <a:lvl2pPr marL="3737457" indent="-1577188">
              <a:spcBef>
                <a:spcPts val="3100"/>
              </a:spcBef>
              <a:defRPr sz="13200"/>
            </a:lvl2pPr>
            <a:lvl3pPr marL="5821359" indent="-1500818">
              <a:spcBef>
                <a:spcPts val="3100"/>
              </a:spcBef>
              <a:defRPr sz="13200"/>
            </a:lvl3pPr>
            <a:lvl4pPr marL="8158195" indent="-1677385">
              <a:spcBef>
                <a:spcPts val="3100"/>
              </a:spcBef>
              <a:defRPr sz="13200"/>
            </a:lvl4pPr>
            <a:lvl5pPr marL="10318466" indent="-1677385">
              <a:spcBef>
                <a:spcPts val="3100"/>
              </a:spcBef>
              <a:defRPr sz="13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8" name="Nível de Corpo Um…"/>
          <p:cNvSpPr txBox="1"/>
          <p:nvPr>
            <p:ph type="body" sz="quarter" idx="1"/>
          </p:nvPr>
        </p:nvSpPr>
        <p:spPr>
          <a:xfrm>
            <a:off x="1620203" y="9671212"/>
            <a:ext cx="14317418" cy="403050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700"/>
              </a:spcBef>
              <a:buSzTx/>
              <a:buFontTx/>
              <a:buNone/>
              <a:defRPr b="1" sz="11300"/>
            </a:lvl1pPr>
            <a:lvl2pPr marL="0" indent="0">
              <a:spcBef>
                <a:spcPts val="2700"/>
              </a:spcBef>
              <a:buSzTx/>
              <a:buFontTx/>
              <a:buNone/>
              <a:defRPr b="1" sz="11300"/>
            </a:lvl2pPr>
            <a:lvl3pPr marL="0" indent="0">
              <a:spcBef>
                <a:spcPts val="2700"/>
              </a:spcBef>
              <a:buSzTx/>
              <a:buFontTx/>
              <a:buNone/>
              <a:defRPr b="1" sz="11300"/>
            </a:lvl3pPr>
            <a:lvl4pPr marL="0" indent="0">
              <a:spcBef>
                <a:spcPts val="2700"/>
              </a:spcBef>
              <a:buSzTx/>
              <a:buFontTx/>
              <a:buNone/>
              <a:defRPr b="1" sz="11300"/>
            </a:lvl4pPr>
            <a:lvl5pPr marL="0" indent="0">
              <a:spcBef>
                <a:spcPts val="2700"/>
              </a:spcBef>
              <a:buSzTx/>
              <a:buFontTx/>
              <a:buNone/>
              <a:defRPr b="1" sz="113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/>
          <p:nvPr>
            <p:ph type="body" sz="quarter" idx="13"/>
          </p:nvPr>
        </p:nvSpPr>
        <p:spPr>
          <a:xfrm>
            <a:off x="16460807" y="9671212"/>
            <a:ext cx="14323052" cy="4030501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/>
          <p:nvPr>
            <p:ph type="title"/>
          </p:nvPr>
        </p:nvSpPr>
        <p:spPr>
          <a:xfrm>
            <a:off x="1620204" y="1720213"/>
            <a:ext cx="10660709" cy="7320920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73" name="Nível de Corpo Um…"/>
          <p:cNvSpPr txBox="1"/>
          <p:nvPr>
            <p:ph type="body" idx="1"/>
          </p:nvPr>
        </p:nvSpPr>
        <p:spPr>
          <a:xfrm>
            <a:off x="12669083" y="1720218"/>
            <a:ext cx="18114766" cy="36874612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/>
          <p:nvPr>
            <p:ph type="body" sz="half" idx="13"/>
          </p:nvPr>
        </p:nvSpPr>
        <p:spPr>
          <a:xfrm>
            <a:off x="1620204" y="9041125"/>
            <a:ext cx="10660709" cy="2955369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/>
          <p:nvPr>
            <p:ph type="title"/>
          </p:nvPr>
        </p:nvSpPr>
        <p:spPr>
          <a:xfrm>
            <a:off x="6351420" y="30243778"/>
            <a:ext cx="19442432" cy="3570457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83" name="Espaço Reservado para Imagem 2"/>
          <p:cNvSpPr/>
          <p:nvPr>
            <p:ph type="pic" sz="half" idx="13"/>
          </p:nvPr>
        </p:nvSpPr>
        <p:spPr>
          <a:xfrm>
            <a:off x="6351420" y="3860482"/>
            <a:ext cx="19442432" cy="25923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Nível de Corpo Um…"/>
          <p:cNvSpPr txBox="1"/>
          <p:nvPr>
            <p:ph type="body" sz="quarter" idx="1"/>
          </p:nvPr>
        </p:nvSpPr>
        <p:spPr>
          <a:xfrm>
            <a:off x="6351420" y="33814227"/>
            <a:ext cx="19442432" cy="507063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500"/>
              </a:spcBef>
              <a:buSzTx/>
              <a:buFontTx/>
              <a:buNone/>
              <a:defRPr sz="6600"/>
            </a:lvl1pPr>
            <a:lvl2pPr marL="0" indent="0">
              <a:spcBef>
                <a:spcPts val="1500"/>
              </a:spcBef>
              <a:buSzTx/>
              <a:buFontTx/>
              <a:buNone/>
              <a:defRPr sz="6600"/>
            </a:lvl2pPr>
            <a:lvl3pPr marL="0" indent="0">
              <a:spcBef>
                <a:spcPts val="1500"/>
              </a:spcBef>
              <a:buSzTx/>
              <a:buFontTx/>
              <a:buNone/>
              <a:defRPr sz="6600"/>
            </a:lvl3pPr>
            <a:lvl4pPr marL="0" indent="0">
              <a:spcBef>
                <a:spcPts val="1500"/>
              </a:spcBef>
              <a:buSzTx/>
              <a:buFontTx/>
              <a:buNone/>
              <a:defRPr sz="6600"/>
            </a:lvl4pPr>
            <a:lvl5pPr marL="0" indent="0">
              <a:spcBef>
                <a:spcPts val="1500"/>
              </a:spcBef>
              <a:buSzTx/>
              <a:buFontTx/>
              <a:buNone/>
              <a:defRPr sz="66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1620203" y="1730219"/>
            <a:ext cx="29163647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1620203" y="10081262"/>
            <a:ext cx="29163647" cy="2851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29579848" y="40553673"/>
            <a:ext cx="1204002" cy="1282955"/>
          </a:xfrm>
          <a:prstGeom prst="rect">
            <a:avLst/>
          </a:prstGeom>
          <a:ln w="12700">
            <a:miter lim="400000"/>
          </a:ln>
        </p:spPr>
        <p:txBody>
          <a:bodyPr wrap="none" lIns="216027" tIns="216027" rIns="216027" bIns="216027" anchor="ctr">
            <a:spAutoFit/>
          </a:bodyPr>
          <a:lstStyle>
            <a:lvl1pPr algn="r">
              <a:defRPr sz="57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620203" marR="0" indent="-1620203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3704780" marR="0" indent="-1544509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5763905" marR="0" indent="-144336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8197656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035792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2518194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467846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683873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899900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ítulo 1"/>
          <p:cNvSpPr txBox="1"/>
          <p:nvPr>
            <p:ph type="title"/>
          </p:nvPr>
        </p:nvSpPr>
        <p:spPr>
          <a:xfrm>
            <a:off x="3744640" y="9577364"/>
            <a:ext cx="26930992" cy="3570452"/>
          </a:xfrm>
          <a:prstGeom prst="rect">
            <a:avLst/>
          </a:prstGeom>
        </p:spPr>
        <p:txBody>
          <a:bodyPr/>
          <a:lstStyle/>
          <a:p>
            <a:pPr>
              <a:defRPr b="0" sz="6600">
                <a:latin typeface="Georgia"/>
                <a:ea typeface="Georgia"/>
                <a:cs typeface="Georgia"/>
                <a:sym typeface="Georgia"/>
              </a:defRPr>
            </a:pPr>
            <a:r>
              <a:t>Autor: Leonardo Pimenta de Oliveira</a:t>
            </a:r>
            <a:br/>
            <a:r>
              <a:t>Instituição: Hospital Santa Luzia / Fundação Colombo Spínola</a:t>
            </a:r>
            <a:br/>
            <a:r>
              <a:t>Salvador-Ba</a:t>
            </a:r>
          </a:p>
        </p:txBody>
      </p:sp>
      <p:sp>
        <p:nvSpPr>
          <p:cNvPr id="113" name="Espaço Reservado para Texto 3"/>
          <p:cNvSpPr txBox="1"/>
          <p:nvPr>
            <p:ph type="body" sz="half" idx="1"/>
          </p:nvPr>
        </p:nvSpPr>
        <p:spPr>
          <a:xfrm>
            <a:off x="2808537" y="18002299"/>
            <a:ext cx="26210912" cy="16705857"/>
          </a:xfrm>
          <a:prstGeom prst="rect">
            <a:avLst/>
          </a:prstGeom>
        </p:spPr>
        <p:txBody>
          <a:bodyPr/>
          <a:lstStyle/>
          <a:p>
            <a:pPr algn="ctr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  <a:r>
              <a:rPr sz="7500">
                <a:solidFill>
                  <a:srgbClr val="0070C0"/>
                </a:solidFill>
              </a:rPr>
              <a:t>Pseudo Diplocoria - Remanescente da Membrana Pupilar</a:t>
            </a:r>
            <a:endParaRPr>
              <a:solidFill>
                <a:srgbClr val="0070C0"/>
              </a:solidFill>
            </a:endParaR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Na imagem apresentada, o olho aparenta ter duas pupilas. No entanto, esfíncteres individuais estão ausentes para cada pupila. Portanto, deve-se assumir que o tecido que une as “duas pupilas” - pseudo diplocoria.</a:t>
            </a: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 algn="just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É um remanescente da membrana embrionária da pupila. Na maioria dos casos a persistência da membrana pupilar é clinicamente inócua.</a:t>
            </a:r>
          </a:p>
        </p:txBody>
      </p:sp>
      <p:grpSp>
        <p:nvGrpSpPr>
          <p:cNvPr id="116" name="HSL.jpg"/>
          <p:cNvGrpSpPr/>
          <p:nvPr/>
        </p:nvGrpSpPr>
        <p:grpSpPr>
          <a:xfrm>
            <a:off x="26878218" y="1152426"/>
            <a:ext cx="3866597" cy="3570456"/>
            <a:chOff x="-1" y="-1"/>
            <a:chExt cx="3866596" cy="3570454"/>
          </a:xfrm>
        </p:grpSpPr>
        <p:pic>
          <p:nvPicPr>
            <p:cNvPr id="114" name="HSL.jpg" descr="HSL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2604" y="66391"/>
              <a:ext cx="3661385" cy="3304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5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2" y="-2"/>
              <a:ext cx="3866598" cy="35704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17" name="IMG_2750.PNG" descr="IMG_275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3775" y="1152428"/>
            <a:ext cx="13115945" cy="35704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Imagem 5"/>
          <p:cNvGrpSpPr/>
          <p:nvPr/>
        </p:nvGrpSpPr>
        <p:grpSpPr>
          <a:xfrm>
            <a:off x="1439726" y="13776985"/>
            <a:ext cx="29518252" cy="22187360"/>
            <a:chOff x="1" y="0"/>
            <a:chExt cx="29518250" cy="22187359"/>
          </a:xfrm>
        </p:grpSpPr>
        <p:sp>
          <p:nvSpPr>
            <p:cNvPr id="119" name="Forma"/>
            <p:cNvSpPr/>
            <p:nvPr/>
          </p:nvSpPr>
          <p:spPr>
            <a:xfrm>
              <a:off x="1" y="0"/>
              <a:ext cx="29518252" cy="22187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0"/>
                  </a:moveTo>
                  <a:cubicBezTo>
                    <a:pt x="0" y="403"/>
                    <a:pt x="303" y="0"/>
                    <a:pt x="677" y="0"/>
                  </a:cubicBezTo>
                  <a:lnTo>
                    <a:pt x="20923" y="0"/>
                  </a:lnTo>
                  <a:cubicBezTo>
                    <a:pt x="21297" y="0"/>
                    <a:pt x="21600" y="403"/>
                    <a:pt x="21600" y="900"/>
                  </a:cubicBezTo>
                  <a:lnTo>
                    <a:pt x="21600" y="20700"/>
                  </a:lnTo>
                  <a:cubicBezTo>
                    <a:pt x="21600" y="21197"/>
                    <a:pt x="21297" y="21600"/>
                    <a:pt x="20923" y="21600"/>
                  </a:cubicBezTo>
                  <a:lnTo>
                    <a:pt x="677" y="21600"/>
                  </a:lnTo>
                  <a:cubicBezTo>
                    <a:pt x="303" y="21600"/>
                    <a:pt x="0" y="21197"/>
                    <a:pt x="0" y="207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</a:p>
          </p:txBody>
        </p:sp>
        <p:pic>
          <p:nvPicPr>
            <p:cNvPr id="120" name="image1.jpeg" descr="image1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0"/>
            <a:stretch>
              <a:fillRect/>
            </a:stretch>
          </p:blipFill>
          <p:spPr>
            <a:xfrm>
              <a:off x="2" y="-1"/>
              <a:ext cx="29518249" cy="2218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77" y="0"/>
                  </a:moveTo>
                  <a:cubicBezTo>
                    <a:pt x="303" y="0"/>
                    <a:pt x="0" y="403"/>
                    <a:pt x="0" y="900"/>
                  </a:cubicBezTo>
                  <a:lnTo>
                    <a:pt x="0" y="20700"/>
                  </a:lnTo>
                  <a:cubicBezTo>
                    <a:pt x="0" y="21197"/>
                    <a:pt x="303" y="21600"/>
                    <a:pt x="677" y="21600"/>
                  </a:cubicBezTo>
                  <a:lnTo>
                    <a:pt x="20923" y="21600"/>
                  </a:lnTo>
                  <a:cubicBezTo>
                    <a:pt x="21297" y="21600"/>
                    <a:pt x="21600" y="21197"/>
                    <a:pt x="21600" y="20700"/>
                  </a:cubicBezTo>
                  <a:lnTo>
                    <a:pt x="21600" y="900"/>
                  </a:lnTo>
                  <a:cubicBezTo>
                    <a:pt x="21600" y="403"/>
                    <a:pt x="21297" y="0"/>
                    <a:pt x="20923" y="0"/>
                  </a:cubicBezTo>
                  <a:lnTo>
                    <a:pt x="677" y="0"/>
                  </a:lnTo>
                  <a:close/>
                </a:path>
              </a:pathLst>
            </a:custGeom>
            <a:ln w="76200" cap="sq">
              <a:solidFill>
                <a:srgbClr val="EAEAEA"/>
              </a:solidFill>
              <a:prstDash val="solid"/>
              <a:miter lim="800000"/>
            </a:ln>
            <a:effectLst>
              <a:reflection blurRad="0" stA="33000" stPos="0" endA="0" endPos="40000" dist="0" dir="5400000" fadeDir="5400000" sx="100000" sy="-100000" kx="0" ky="0" algn="bl" rotWithShape="0"/>
            </a:effectLst>
          </p:spPr>
        </p:pic>
      </p:grpSp>
      <p:grpSp>
        <p:nvGrpSpPr>
          <p:cNvPr id="124" name="HSL.jpg"/>
          <p:cNvGrpSpPr/>
          <p:nvPr/>
        </p:nvGrpSpPr>
        <p:grpSpPr>
          <a:xfrm>
            <a:off x="26878218" y="1152426"/>
            <a:ext cx="3866597" cy="3570456"/>
            <a:chOff x="-1" y="-1"/>
            <a:chExt cx="3866596" cy="3570454"/>
          </a:xfrm>
        </p:grpSpPr>
        <p:pic>
          <p:nvPicPr>
            <p:cNvPr id="122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2604" y="66391"/>
              <a:ext cx="3661385" cy="3304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3" name="HSL.jpg" descr="HSL.jp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2" y="-2"/>
              <a:ext cx="3866598" cy="35704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25" name="IMG_2750.PNG" descr="IMG_2750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23775" y="1152428"/>
            <a:ext cx="13115945" cy="35704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