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7" r:id="rId2"/>
  </p:sldIdLst>
  <p:sldSz cx="43200638" cy="28800425"/>
  <p:notesSz cx="6858000" cy="9144000"/>
  <p:defaultTextStyle>
    <a:defPPr>
      <a:defRPr lang="pt-BR"/>
    </a:defPPr>
    <a:lvl1pPr marL="0" algn="l" defTabSz="4123852" rtl="0" eaLnBrk="1" latinLnBrk="0" hangingPunct="1">
      <a:defRPr sz="8100" kern="1200">
        <a:solidFill>
          <a:schemeClr val="tx1"/>
        </a:solidFill>
        <a:latin typeface="+mn-lt"/>
        <a:ea typeface="+mn-ea"/>
        <a:cs typeface="+mn-cs"/>
      </a:defRPr>
    </a:lvl1pPr>
    <a:lvl2pPr marL="2061928" algn="l" defTabSz="4123852" rtl="0" eaLnBrk="1" latinLnBrk="0" hangingPunct="1">
      <a:defRPr sz="8100" kern="1200">
        <a:solidFill>
          <a:schemeClr val="tx1"/>
        </a:solidFill>
        <a:latin typeface="+mn-lt"/>
        <a:ea typeface="+mn-ea"/>
        <a:cs typeface="+mn-cs"/>
      </a:defRPr>
    </a:lvl2pPr>
    <a:lvl3pPr marL="4123852" algn="l" defTabSz="4123852" rtl="0" eaLnBrk="1" latinLnBrk="0" hangingPunct="1">
      <a:defRPr sz="8100" kern="1200">
        <a:solidFill>
          <a:schemeClr val="tx1"/>
        </a:solidFill>
        <a:latin typeface="+mn-lt"/>
        <a:ea typeface="+mn-ea"/>
        <a:cs typeface="+mn-cs"/>
      </a:defRPr>
    </a:lvl3pPr>
    <a:lvl4pPr marL="6185780" algn="l" defTabSz="4123852" rtl="0" eaLnBrk="1" latinLnBrk="0" hangingPunct="1">
      <a:defRPr sz="8100" kern="1200">
        <a:solidFill>
          <a:schemeClr val="tx1"/>
        </a:solidFill>
        <a:latin typeface="+mn-lt"/>
        <a:ea typeface="+mn-ea"/>
        <a:cs typeface="+mn-cs"/>
      </a:defRPr>
    </a:lvl4pPr>
    <a:lvl5pPr marL="8247704" algn="l" defTabSz="4123852" rtl="0" eaLnBrk="1" latinLnBrk="0" hangingPunct="1">
      <a:defRPr sz="8100" kern="1200">
        <a:solidFill>
          <a:schemeClr val="tx1"/>
        </a:solidFill>
        <a:latin typeface="+mn-lt"/>
        <a:ea typeface="+mn-ea"/>
        <a:cs typeface="+mn-cs"/>
      </a:defRPr>
    </a:lvl5pPr>
    <a:lvl6pPr marL="10309627" algn="l" defTabSz="4123852" rtl="0" eaLnBrk="1" latinLnBrk="0" hangingPunct="1">
      <a:defRPr sz="8100" kern="1200">
        <a:solidFill>
          <a:schemeClr val="tx1"/>
        </a:solidFill>
        <a:latin typeface="+mn-lt"/>
        <a:ea typeface="+mn-ea"/>
        <a:cs typeface="+mn-cs"/>
      </a:defRPr>
    </a:lvl6pPr>
    <a:lvl7pPr marL="12371555" algn="l" defTabSz="4123852" rtl="0" eaLnBrk="1" latinLnBrk="0" hangingPunct="1">
      <a:defRPr sz="8100" kern="1200">
        <a:solidFill>
          <a:schemeClr val="tx1"/>
        </a:solidFill>
        <a:latin typeface="+mn-lt"/>
        <a:ea typeface="+mn-ea"/>
        <a:cs typeface="+mn-cs"/>
      </a:defRPr>
    </a:lvl7pPr>
    <a:lvl8pPr marL="14433479" algn="l" defTabSz="4123852" rtl="0" eaLnBrk="1" latinLnBrk="0" hangingPunct="1">
      <a:defRPr sz="8100" kern="1200">
        <a:solidFill>
          <a:schemeClr val="tx1"/>
        </a:solidFill>
        <a:latin typeface="+mn-lt"/>
        <a:ea typeface="+mn-ea"/>
        <a:cs typeface="+mn-cs"/>
      </a:defRPr>
    </a:lvl8pPr>
    <a:lvl9pPr marL="16495407" algn="l" defTabSz="4123852"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1" userDrawn="1">
          <p15:clr>
            <a:srgbClr val="A4A3A4"/>
          </p15:clr>
        </p15:guide>
        <p15:guide id="2" pos="1360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58"/>
    <p:restoredTop sz="86350" autoAdjust="0"/>
  </p:normalViewPr>
  <p:slideViewPr>
    <p:cSldViewPr>
      <p:cViewPr>
        <p:scale>
          <a:sx n="30" d="100"/>
          <a:sy n="30" d="100"/>
        </p:scale>
        <p:origin x="1296" y="-120"/>
      </p:cViewPr>
      <p:guideLst>
        <p:guide orient="horz" pos="9071"/>
        <p:guide pos="1360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4" d="100"/>
        <a:sy n="64"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E9CD71-0C74-1D4F-A2D7-B7672C9BA4BD}" type="datetimeFigureOut">
              <a:rPr lang="pt-BR" smtClean="0"/>
              <a:t>03/02/2020</a:t>
            </a:fld>
            <a:endParaRPr lang="pt-BR"/>
          </a:p>
        </p:txBody>
      </p:sp>
      <p:sp>
        <p:nvSpPr>
          <p:cNvPr id="4" name="Espaço Reservado para Imagem de Slide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0B4608-51D8-A849-8B58-28BC89685DC3}" type="slidenum">
              <a:rPr lang="pt-BR" smtClean="0"/>
              <a:t>‹nº›</a:t>
            </a:fld>
            <a:endParaRPr lang="pt-BR"/>
          </a:p>
        </p:txBody>
      </p:sp>
    </p:spTree>
    <p:extLst>
      <p:ext uri="{BB962C8B-B14F-4D97-AF65-F5344CB8AC3E}">
        <p14:creationId xmlns:p14="http://schemas.microsoft.com/office/powerpoint/2010/main" val="2304979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3" name="Retângulo 22"/>
          <p:cNvSpPr/>
          <p:nvPr/>
        </p:nvSpPr>
        <p:spPr>
          <a:xfrm flipV="1">
            <a:off x="25560296" y="16000238"/>
            <a:ext cx="17640349" cy="382523"/>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4" name="Retângulo 23"/>
          <p:cNvSpPr/>
          <p:nvPr/>
        </p:nvSpPr>
        <p:spPr>
          <a:xfrm flipV="1">
            <a:off x="25560388" y="16365637"/>
            <a:ext cx="17640266" cy="806412"/>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5" name="Retângulo 24"/>
          <p:cNvSpPr/>
          <p:nvPr/>
        </p:nvSpPr>
        <p:spPr>
          <a:xfrm flipV="1">
            <a:off x="25560388" y="17281797"/>
            <a:ext cx="17640266" cy="3840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6" name="Retângulo 25"/>
          <p:cNvSpPr/>
          <p:nvPr/>
        </p:nvSpPr>
        <p:spPr>
          <a:xfrm flipV="1">
            <a:off x="25560378" y="17488565"/>
            <a:ext cx="9288138" cy="76801"/>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7" name="Retângulo 26"/>
          <p:cNvSpPr/>
          <p:nvPr/>
        </p:nvSpPr>
        <p:spPr>
          <a:xfrm flipV="1">
            <a:off x="25560378" y="17636258"/>
            <a:ext cx="9288138" cy="38400"/>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useBgFill="1">
        <p:nvSpPr>
          <p:cNvPr id="30" name="Retângulo de cantos arredondados 29"/>
          <p:cNvSpPr/>
          <p:nvPr/>
        </p:nvSpPr>
        <p:spPr bwMode="white">
          <a:xfrm>
            <a:off x="25560378" y="16640246"/>
            <a:ext cx="14472214" cy="11520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useBgFill="1">
        <p:nvSpPr>
          <p:cNvPr id="31" name="Retângulo de cantos arredondados 30"/>
          <p:cNvSpPr/>
          <p:nvPr/>
        </p:nvSpPr>
        <p:spPr bwMode="white">
          <a:xfrm>
            <a:off x="34850152" y="17054248"/>
            <a:ext cx="7560112" cy="15360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7" name="Retângulo 6"/>
          <p:cNvSpPr/>
          <p:nvPr/>
        </p:nvSpPr>
        <p:spPr>
          <a:xfrm>
            <a:off x="7" y="15326891"/>
            <a:ext cx="43200638" cy="1025401"/>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10" name="Retângulo 9"/>
          <p:cNvSpPr/>
          <p:nvPr/>
        </p:nvSpPr>
        <p:spPr>
          <a:xfrm>
            <a:off x="10" y="15435513"/>
            <a:ext cx="43200645" cy="59077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11" name="Retângulo 10"/>
          <p:cNvSpPr/>
          <p:nvPr/>
        </p:nvSpPr>
        <p:spPr>
          <a:xfrm flipV="1">
            <a:off x="30303059" y="15299291"/>
            <a:ext cx="12897596" cy="1043299"/>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19" name="Retângulo 18"/>
          <p:cNvSpPr/>
          <p:nvPr/>
        </p:nvSpPr>
        <p:spPr>
          <a:xfrm>
            <a:off x="0" y="0"/>
            <a:ext cx="43200638" cy="15545426"/>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8" name="Título 7"/>
          <p:cNvSpPr>
            <a:spLocks noGrp="1"/>
          </p:cNvSpPr>
          <p:nvPr>
            <p:ph type="ctrTitle"/>
          </p:nvPr>
        </p:nvSpPr>
        <p:spPr>
          <a:xfrm>
            <a:off x="2160032" y="10086820"/>
            <a:ext cx="39960590" cy="6173423"/>
          </a:xfrm>
        </p:spPr>
        <p:txBody>
          <a:bodyPr anchor="b"/>
          <a:lstStyle>
            <a:lvl1pPr>
              <a:defRPr sz="26397">
                <a:solidFill>
                  <a:schemeClr val="bg1"/>
                </a:solidFill>
              </a:defRPr>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160031" y="16377939"/>
            <a:ext cx="23400346" cy="7360108"/>
          </a:xfrm>
        </p:spPr>
        <p:txBody>
          <a:bodyPr/>
          <a:lstStyle>
            <a:lvl1pPr marL="384856" indent="0" algn="l">
              <a:buNone/>
              <a:defRPr sz="14399">
                <a:solidFill>
                  <a:schemeClr val="tx2"/>
                </a:solidFill>
              </a:defRPr>
            </a:lvl1pPr>
            <a:lvl2pPr marL="2748962" indent="0" algn="ctr">
              <a:buNone/>
            </a:lvl2pPr>
            <a:lvl3pPr marL="5497919" indent="0" algn="ctr">
              <a:buNone/>
            </a:lvl3pPr>
            <a:lvl4pPr marL="8246882" indent="0" algn="ctr">
              <a:buNone/>
            </a:lvl4pPr>
            <a:lvl5pPr marL="10995839" indent="0" algn="ctr">
              <a:buNone/>
            </a:lvl5pPr>
            <a:lvl6pPr marL="13744795" indent="0" algn="ctr">
              <a:buNone/>
            </a:lvl6pPr>
            <a:lvl7pPr marL="16493757" indent="0" algn="ctr">
              <a:buNone/>
            </a:lvl7pPr>
            <a:lvl8pPr marL="19242714" indent="0" algn="ctr">
              <a:buNone/>
            </a:lvl8pPr>
            <a:lvl9pPr marL="21991677"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a:xfrm>
            <a:off x="31680468" y="17664261"/>
            <a:ext cx="4536067" cy="1920028"/>
          </a:xfrm>
        </p:spPr>
        <p:txBody>
          <a:bodyPr/>
          <a:lstStyle/>
          <a:p>
            <a:fld id="{4342B257-90C6-43E0-AFDA-AF7504B09539}" type="datetimeFigureOut">
              <a:rPr lang="pt-BR" smtClean="0"/>
              <a:pPr/>
              <a:t>03/02/2020</a:t>
            </a:fld>
            <a:endParaRPr lang="pt-BR"/>
          </a:p>
        </p:txBody>
      </p:sp>
      <p:sp>
        <p:nvSpPr>
          <p:cNvPr id="17" name="Espaço Reservado para Rodapé 16"/>
          <p:cNvSpPr>
            <a:spLocks noGrp="1"/>
          </p:cNvSpPr>
          <p:nvPr>
            <p:ph type="ftr" sz="quarter" idx="11"/>
          </p:nvPr>
        </p:nvSpPr>
        <p:spPr>
          <a:xfrm>
            <a:off x="25560377" y="17660263"/>
            <a:ext cx="6120091" cy="1920028"/>
          </a:xfrm>
        </p:spPr>
        <p:txBody>
          <a:bodyPr/>
          <a:lstStyle/>
          <a:p>
            <a:endParaRPr lang="pt-BR"/>
          </a:p>
        </p:txBody>
      </p:sp>
      <p:sp>
        <p:nvSpPr>
          <p:cNvPr id="29" name="Espaço Reservado para Número de Slide 28"/>
          <p:cNvSpPr>
            <a:spLocks noGrp="1"/>
          </p:cNvSpPr>
          <p:nvPr>
            <p:ph type="sldNum" sz="quarter" idx="12"/>
          </p:nvPr>
        </p:nvSpPr>
        <p:spPr>
          <a:xfrm>
            <a:off x="39308083" y="4771"/>
            <a:ext cx="3532549" cy="1536023"/>
          </a:xfrm>
        </p:spPr>
        <p:txBody>
          <a:bodyPr/>
          <a:lstStyle>
            <a:lvl1pPr algn="r">
              <a:defRPr sz="10799">
                <a:solidFill>
                  <a:schemeClr val="bg1"/>
                </a:solidFill>
              </a:defRPr>
            </a:lvl1pPr>
          </a:lstStyle>
          <a:p>
            <a:fld id="{703E2B66-C995-4C62-945F-796240C0351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2040474" y="4800071"/>
            <a:ext cx="9000133" cy="23040340"/>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2160031" y="4800071"/>
            <a:ext cx="29520437" cy="23040340"/>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3412555" y="8320125"/>
            <a:ext cx="36720543" cy="5720085"/>
          </a:xfrm>
        </p:spPr>
        <p:txBody>
          <a:bodyPr anchor="b">
            <a:noAutofit/>
          </a:bodyPr>
          <a:lstStyle>
            <a:lvl1pPr algn="l">
              <a:buNone/>
              <a:defRPr sz="25864"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3412555" y="14140214"/>
            <a:ext cx="36720543" cy="6340091"/>
          </a:xfrm>
        </p:spPr>
        <p:txBody>
          <a:bodyPr anchor="t"/>
          <a:lstStyle>
            <a:lvl1pPr marL="274897" indent="0">
              <a:buNone/>
              <a:defRPr sz="12665" b="0">
                <a:solidFill>
                  <a:schemeClr val="tx2"/>
                </a:solidFill>
              </a:defRPr>
            </a:lvl1pPr>
            <a:lvl2pPr>
              <a:buNone/>
              <a:defRPr sz="10799">
                <a:solidFill>
                  <a:schemeClr val="tx1">
                    <a:tint val="75000"/>
                  </a:schemeClr>
                </a:solidFill>
              </a:defRPr>
            </a:lvl2pPr>
            <a:lvl3pPr>
              <a:buNone/>
              <a:defRPr sz="9599">
                <a:solidFill>
                  <a:schemeClr val="tx1">
                    <a:tint val="75000"/>
                  </a:schemeClr>
                </a:solidFill>
              </a:defRPr>
            </a:lvl3pPr>
            <a:lvl4pPr>
              <a:buNone/>
              <a:defRPr sz="8399">
                <a:solidFill>
                  <a:schemeClr val="tx1">
                    <a:tint val="75000"/>
                  </a:schemeClr>
                </a:solidFill>
              </a:defRPr>
            </a:lvl4pPr>
            <a:lvl5pPr>
              <a:buNone/>
              <a:defRPr sz="8399">
                <a:solidFill>
                  <a:schemeClr val="tx1">
                    <a:tint val="75000"/>
                  </a:schemeClr>
                </a:solidFill>
              </a:defRPr>
            </a:lvl5pPr>
          </a:lstStyle>
          <a:p>
            <a:pPr lvl="0" eaLnBrk="1" latinLnBrk="0" hangingPunct="1"/>
            <a:r>
              <a:rPr kumimoji="0" lang="pt-BR"/>
              <a:t>Clique para editar os estilos do texto mestre</a:t>
            </a:r>
          </a:p>
        </p:txBody>
      </p:sp>
      <p:sp>
        <p:nvSpPr>
          <p:cNvPr id="4" name="Espaço Reservado para Data 3"/>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Conteúdo 2"/>
          <p:cNvSpPr>
            <a:spLocks noGrp="1"/>
          </p:cNvSpPr>
          <p:nvPr>
            <p:ph sz="half" idx="1"/>
          </p:nvPr>
        </p:nvSpPr>
        <p:spPr>
          <a:xfrm>
            <a:off x="2160032" y="9446542"/>
            <a:ext cx="19080282" cy="19006949"/>
          </a:xfrm>
        </p:spPr>
        <p:txBody>
          <a:bodyPr/>
          <a:lstStyle>
            <a:lvl1pPr>
              <a:defRPr sz="11999"/>
            </a:lvl1pPr>
            <a:lvl2pPr>
              <a:defRPr sz="11466"/>
            </a:lvl2pPr>
            <a:lvl3pPr>
              <a:defRPr sz="10799"/>
            </a:lvl3pPr>
            <a:lvl4pPr>
              <a:defRPr sz="10799"/>
            </a:lvl4pPr>
            <a:lvl5pPr>
              <a:defRPr sz="107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Conteúdo 3"/>
          <p:cNvSpPr>
            <a:spLocks noGrp="1"/>
          </p:cNvSpPr>
          <p:nvPr>
            <p:ph sz="half" idx="2"/>
          </p:nvPr>
        </p:nvSpPr>
        <p:spPr>
          <a:xfrm>
            <a:off x="21960325" y="9446542"/>
            <a:ext cx="19080282" cy="19006949"/>
          </a:xfrm>
        </p:spPr>
        <p:txBody>
          <a:bodyPr/>
          <a:lstStyle>
            <a:lvl1pPr>
              <a:defRPr sz="11999"/>
            </a:lvl1pPr>
            <a:lvl2pPr>
              <a:defRPr sz="11466"/>
            </a:lvl2pPr>
            <a:lvl3pPr>
              <a:defRPr sz="10799"/>
            </a:lvl3pPr>
            <a:lvl4pPr>
              <a:defRPr sz="10799"/>
            </a:lvl4pPr>
            <a:lvl5pPr>
              <a:defRPr sz="107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1800028" y="4800071"/>
            <a:ext cx="39600585" cy="4492866"/>
          </a:xfrm>
        </p:spPr>
        <p:txBody>
          <a:bodyPr anchor="ctr"/>
          <a:lstStyle>
            <a:lvl1pPr>
              <a:defRPr sz="23998" b="0" i="0" cap="none" baseline="0"/>
            </a:lvl1pPr>
          </a:lstStyle>
          <a:p>
            <a:r>
              <a:rPr kumimoji="0" lang="pt-BR"/>
              <a:t>Clique para editar o estilo do título mestre</a:t>
            </a:r>
            <a:endParaRPr kumimoji="0" lang="en-US"/>
          </a:p>
        </p:txBody>
      </p:sp>
      <p:sp>
        <p:nvSpPr>
          <p:cNvPr id="3" name="Espaço Reservado para Texto 2"/>
          <p:cNvSpPr>
            <a:spLocks noGrp="1"/>
          </p:cNvSpPr>
          <p:nvPr>
            <p:ph type="body" idx="1"/>
          </p:nvPr>
        </p:nvSpPr>
        <p:spPr>
          <a:xfrm>
            <a:off x="1800027" y="9427833"/>
            <a:ext cx="19094682" cy="1920028"/>
          </a:xfrm>
          <a:solidFill>
            <a:schemeClr val="accent2">
              <a:satMod val="150000"/>
              <a:alpha val="25000"/>
            </a:schemeClr>
          </a:solidFill>
          <a:ln w="12700">
            <a:solidFill>
              <a:schemeClr val="accent2"/>
            </a:solidFill>
          </a:ln>
        </p:spPr>
        <p:txBody>
          <a:bodyPr anchor="ctr">
            <a:noAutofit/>
          </a:bodyPr>
          <a:lstStyle>
            <a:lvl1pPr marL="274897" indent="0">
              <a:buNone/>
              <a:defRPr sz="11466" b="1">
                <a:solidFill>
                  <a:schemeClr val="tx1">
                    <a:tint val="95000"/>
                  </a:schemeClr>
                </a:solidFill>
              </a:defRPr>
            </a:lvl1pPr>
            <a:lvl2pPr>
              <a:buNone/>
              <a:defRPr sz="11999" b="1"/>
            </a:lvl2pPr>
            <a:lvl3pPr>
              <a:buNone/>
              <a:defRPr sz="10799" b="1"/>
            </a:lvl3pPr>
            <a:lvl4pPr>
              <a:buNone/>
              <a:defRPr sz="9599" b="1"/>
            </a:lvl4pPr>
            <a:lvl5pPr>
              <a:buNone/>
              <a:defRPr sz="9599" b="1"/>
            </a:lvl5pPr>
          </a:lstStyle>
          <a:p>
            <a:pPr lvl="0" eaLnBrk="1" latinLnBrk="0" hangingPunct="1"/>
            <a:r>
              <a:rPr kumimoji="0" lang="pt-BR"/>
              <a:t>Clique para editar os estilos do texto mestre</a:t>
            </a:r>
          </a:p>
        </p:txBody>
      </p:sp>
      <p:sp>
        <p:nvSpPr>
          <p:cNvPr id="4" name="Espaço Reservado para Texto 3"/>
          <p:cNvSpPr>
            <a:spLocks noGrp="1"/>
          </p:cNvSpPr>
          <p:nvPr>
            <p:ph type="body" sz="half" idx="3"/>
          </p:nvPr>
        </p:nvSpPr>
        <p:spPr>
          <a:xfrm>
            <a:off x="22305341" y="9427833"/>
            <a:ext cx="19095280" cy="1920028"/>
          </a:xfrm>
          <a:solidFill>
            <a:schemeClr val="accent2">
              <a:satMod val="150000"/>
              <a:alpha val="25000"/>
            </a:schemeClr>
          </a:solidFill>
          <a:ln w="12700">
            <a:solidFill>
              <a:schemeClr val="accent2"/>
            </a:solidFill>
          </a:ln>
        </p:spPr>
        <p:txBody>
          <a:bodyPr anchor="ctr">
            <a:noAutofit/>
          </a:bodyPr>
          <a:lstStyle>
            <a:lvl1pPr marL="274897" indent="0">
              <a:buNone/>
              <a:defRPr sz="11466" b="1">
                <a:solidFill>
                  <a:schemeClr val="tx1">
                    <a:tint val="95000"/>
                  </a:schemeClr>
                </a:solidFill>
              </a:defRPr>
            </a:lvl1pPr>
            <a:lvl2pPr>
              <a:buNone/>
              <a:defRPr sz="11999" b="1"/>
            </a:lvl2pPr>
            <a:lvl3pPr>
              <a:buNone/>
              <a:defRPr sz="10799" b="1"/>
            </a:lvl3pPr>
            <a:lvl4pPr>
              <a:buNone/>
              <a:defRPr sz="9599" b="1"/>
            </a:lvl4pPr>
            <a:lvl5pPr>
              <a:buNone/>
              <a:defRPr sz="9599" b="1"/>
            </a:lvl5pPr>
          </a:lstStyle>
          <a:p>
            <a:pPr lvl="0" eaLnBrk="1" latinLnBrk="0" hangingPunct="1"/>
            <a:r>
              <a:rPr kumimoji="0" lang="pt-BR"/>
              <a:t>Clique para editar os estilos do texto mestre</a:t>
            </a:r>
          </a:p>
        </p:txBody>
      </p:sp>
      <p:sp>
        <p:nvSpPr>
          <p:cNvPr id="5" name="Espaço Reservado para Conteúdo 4"/>
          <p:cNvSpPr>
            <a:spLocks noGrp="1"/>
          </p:cNvSpPr>
          <p:nvPr>
            <p:ph sz="quarter" idx="2"/>
          </p:nvPr>
        </p:nvSpPr>
        <p:spPr>
          <a:xfrm>
            <a:off x="1800027" y="11374525"/>
            <a:ext cx="19094682" cy="16320241"/>
          </a:xfrm>
        </p:spPr>
        <p:txBody>
          <a:bodyPr/>
          <a:lstStyle>
            <a:lvl1pPr>
              <a:defRPr sz="11999"/>
            </a:lvl1pPr>
            <a:lvl2pPr>
              <a:defRPr sz="11999"/>
            </a:lvl2pPr>
            <a:lvl3pPr>
              <a:defRPr sz="10799"/>
            </a:lvl3pPr>
            <a:lvl4pPr>
              <a:defRPr sz="9599"/>
            </a:lvl4pPr>
            <a:lvl5pPr>
              <a:defRPr sz="95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6" name="Espaço Reservado para Conteúdo 5"/>
          <p:cNvSpPr>
            <a:spLocks noGrp="1"/>
          </p:cNvSpPr>
          <p:nvPr>
            <p:ph sz="quarter" idx="4"/>
          </p:nvPr>
        </p:nvSpPr>
        <p:spPr>
          <a:xfrm>
            <a:off x="22291546" y="11374525"/>
            <a:ext cx="19095280" cy="16320241"/>
          </a:xfrm>
        </p:spPr>
        <p:txBody>
          <a:bodyPr/>
          <a:lstStyle>
            <a:lvl1pPr>
              <a:defRPr sz="11999"/>
            </a:lvl1pPr>
            <a:lvl2pPr>
              <a:defRPr sz="11999"/>
            </a:lvl2pPr>
            <a:lvl3pPr>
              <a:defRPr sz="10799"/>
            </a:lvl3pPr>
            <a:lvl4pPr>
              <a:defRPr sz="9599"/>
            </a:lvl4pPr>
            <a:lvl5pPr>
              <a:defRPr sz="95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26" name="Espaço Reservado para Data 25"/>
          <p:cNvSpPr>
            <a:spLocks noGrp="1"/>
          </p:cNvSpPr>
          <p:nvPr>
            <p:ph type="dt" sz="half" idx="10"/>
          </p:nvPr>
        </p:nvSpPr>
        <p:spPr/>
        <p:txBody>
          <a:bodyPr rtlCol="0"/>
          <a:lstStyle/>
          <a:p>
            <a:fld id="{4342B257-90C6-43E0-AFDA-AF7504B09539}" type="datetimeFigureOut">
              <a:rPr lang="pt-BR" smtClean="0"/>
              <a:pPr/>
              <a:t>03/02/2020</a:t>
            </a:fld>
            <a:endParaRPr lang="pt-BR"/>
          </a:p>
        </p:txBody>
      </p:sp>
      <p:sp>
        <p:nvSpPr>
          <p:cNvPr id="27" name="Espaço Reservado para Número de Slide 26"/>
          <p:cNvSpPr>
            <a:spLocks noGrp="1"/>
          </p:cNvSpPr>
          <p:nvPr>
            <p:ph type="sldNum" sz="quarter" idx="11"/>
          </p:nvPr>
        </p:nvSpPr>
        <p:spPr/>
        <p:txBody>
          <a:bodyPr rtlCol="0"/>
          <a:lstStyle/>
          <a:p>
            <a:fld id="{703E2B66-C995-4C62-945F-796240C03517}" type="slidenum">
              <a:rPr lang="pt-BR" smtClean="0"/>
              <a:pPr/>
              <a:t>‹nº›</a:t>
            </a:fld>
            <a:endParaRPr lang="pt-BR"/>
          </a:p>
        </p:txBody>
      </p:sp>
      <p:sp>
        <p:nvSpPr>
          <p:cNvPr id="28" name="Espaço Reservado para Rodapé 27"/>
          <p:cNvSpPr>
            <a:spLocks noGrp="1"/>
          </p:cNvSpPr>
          <p:nvPr>
            <p:ph type="ftr" sz="quarter" idx="12"/>
          </p:nvPr>
        </p:nvSpPr>
        <p:spPr/>
        <p:txBody>
          <a:bodyPr rtlCol="0"/>
          <a:lstStyle/>
          <a:p>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2160033" y="4800071"/>
            <a:ext cx="38880574" cy="4492866"/>
          </a:xfrm>
        </p:spPr>
        <p:txBody>
          <a:bodyPr anchor="ctr"/>
          <a:lstStyle>
            <a:lvl1pPr>
              <a:defRPr sz="23998">
                <a:solidFill>
                  <a:schemeClr val="tx2"/>
                </a:solidFill>
              </a:defRPr>
            </a:lvl1p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a:xfrm>
            <a:off x="31104460" y="2572838"/>
            <a:ext cx="4522573" cy="1920028"/>
          </a:xfrm>
        </p:spPr>
        <p:txBody>
          <a:bodyPr/>
          <a:lstStyle/>
          <a:p>
            <a:fld id="{4342B257-90C6-43E0-AFDA-AF7504B09539}" type="datetimeFigureOut">
              <a:rPr lang="pt-BR" smtClean="0"/>
              <a:pPr/>
              <a:t>03/02/2020</a:t>
            </a:fld>
            <a:endParaRPr lang="pt-BR"/>
          </a:p>
        </p:txBody>
      </p:sp>
      <p:sp>
        <p:nvSpPr>
          <p:cNvPr id="4" name="Espaço Reservado para Rodapé 3"/>
          <p:cNvSpPr>
            <a:spLocks noGrp="1"/>
          </p:cNvSpPr>
          <p:nvPr>
            <p:ph type="ftr" sz="quarter" idx="11"/>
          </p:nvPr>
        </p:nvSpPr>
        <p:spPr>
          <a:xfrm>
            <a:off x="24840368" y="2572838"/>
            <a:ext cx="6264092" cy="1920028"/>
          </a:xfrm>
        </p:spPr>
        <p:txBody>
          <a:bodyPr/>
          <a:lstStyle/>
          <a:p>
            <a:endParaRPr lang="pt-BR"/>
          </a:p>
        </p:txBody>
      </p:sp>
      <p:sp>
        <p:nvSpPr>
          <p:cNvPr id="5" name="Espaço Reservado para Número de Slide 4"/>
          <p:cNvSpPr>
            <a:spLocks noGrp="1"/>
          </p:cNvSpPr>
          <p:nvPr>
            <p:ph type="sldNum" sz="quarter" idx="12"/>
          </p:nvPr>
        </p:nvSpPr>
        <p:spPr>
          <a:xfrm>
            <a:off x="38621369" y="9542"/>
            <a:ext cx="3600054" cy="1536023"/>
          </a:xfrm>
        </p:spPr>
        <p:txBody>
          <a:bodyPr/>
          <a:lstStyle/>
          <a:p>
            <a:fld id="{703E2B66-C995-4C62-945F-796240C0351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292481" y="4627763"/>
            <a:ext cx="15984237" cy="3686454"/>
          </a:xfrm>
        </p:spPr>
        <p:txBody>
          <a:bodyPr anchor="b"/>
          <a:lstStyle>
            <a:lvl1pPr algn="l">
              <a:buNone/>
              <a:defRPr sz="10799" b="1"/>
            </a:lvl1pPr>
          </a:lstStyle>
          <a:p>
            <a:r>
              <a:rPr kumimoji="0" lang="pt-BR"/>
              <a:t>Clique para editar o estilo do título mestre</a:t>
            </a:r>
            <a:endParaRPr kumimoji="0" lang="en-US"/>
          </a:p>
        </p:txBody>
      </p:sp>
      <p:sp>
        <p:nvSpPr>
          <p:cNvPr id="3" name="Espaço Reservado para Texto 2"/>
          <p:cNvSpPr>
            <a:spLocks noGrp="1"/>
          </p:cNvSpPr>
          <p:nvPr>
            <p:ph type="body" idx="2"/>
          </p:nvPr>
        </p:nvSpPr>
        <p:spPr>
          <a:xfrm>
            <a:off x="25292481" y="8444121"/>
            <a:ext cx="15984237" cy="19392286"/>
          </a:xfrm>
        </p:spPr>
        <p:txBody>
          <a:bodyPr/>
          <a:lstStyle>
            <a:lvl1pPr marL="54983" indent="0">
              <a:buNone/>
              <a:defRPr sz="8399"/>
            </a:lvl1pPr>
            <a:lvl2pPr>
              <a:buNone/>
              <a:defRPr sz="7199"/>
            </a:lvl2pPr>
            <a:lvl3pPr>
              <a:buNone/>
              <a:defRPr sz="5999"/>
            </a:lvl3pPr>
            <a:lvl4pPr>
              <a:buNone/>
              <a:defRPr sz="5466"/>
            </a:lvl4pPr>
            <a:lvl5pPr>
              <a:buNone/>
              <a:defRPr sz="5466"/>
            </a:lvl5pPr>
          </a:lstStyle>
          <a:p>
            <a:pPr lvl="0" eaLnBrk="1" latinLnBrk="0" hangingPunct="1"/>
            <a:r>
              <a:rPr kumimoji="0" lang="pt-BR"/>
              <a:t>Clique para editar os estilos do texto mestre</a:t>
            </a:r>
          </a:p>
        </p:txBody>
      </p:sp>
      <p:sp>
        <p:nvSpPr>
          <p:cNvPr id="4" name="Espaço Reservado para Conteúdo 3"/>
          <p:cNvSpPr>
            <a:spLocks noGrp="1"/>
          </p:cNvSpPr>
          <p:nvPr>
            <p:ph sz="half" idx="1"/>
          </p:nvPr>
        </p:nvSpPr>
        <p:spPr>
          <a:xfrm>
            <a:off x="720010" y="3260044"/>
            <a:ext cx="24105956" cy="24576363"/>
          </a:xfrm>
        </p:spPr>
        <p:txBody>
          <a:bodyPr/>
          <a:lstStyle>
            <a:lvl1pPr>
              <a:defRPr sz="19198"/>
            </a:lvl1pPr>
            <a:lvl2pPr>
              <a:defRPr sz="16798"/>
            </a:lvl2pPr>
            <a:lvl3pPr>
              <a:defRPr sz="14399"/>
            </a:lvl3pPr>
            <a:lvl4pPr>
              <a:defRPr sz="11999"/>
            </a:lvl4pPr>
            <a:lvl5pPr>
              <a:defRPr sz="11999"/>
            </a:lvl5p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5" name="Espaço Reservado para Data 4"/>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03220" y="4657966"/>
            <a:ext cx="2772337" cy="19660709"/>
          </a:xfrm>
        </p:spPr>
        <p:txBody>
          <a:bodyPr vert="vert270" lIns="206193" tIns="0" rIns="206193" anchor="t"/>
          <a:lstStyle>
            <a:lvl1pPr algn="ctr">
              <a:buNone/>
              <a:defRPr sz="11999" b="1"/>
            </a:lvl1pPr>
          </a:lstStyle>
          <a:p>
            <a:r>
              <a:rPr kumimoji="0" lang="pt-BR"/>
              <a:t>Clique para editar o estilo do título mestre</a:t>
            </a:r>
            <a:endParaRPr kumimoji="0" lang="en-US"/>
          </a:p>
        </p:txBody>
      </p:sp>
      <p:sp>
        <p:nvSpPr>
          <p:cNvPr id="3" name="Espaço Reservado para Imagem 2"/>
          <p:cNvSpPr>
            <a:spLocks noGrp="1"/>
          </p:cNvSpPr>
          <p:nvPr>
            <p:ph type="pic" idx="1"/>
          </p:nvPr>
        </p:nvSpPr>
        <p:spPr>
          <a:xfrm>
            <a:off x="1907134" y="4800071"/>
            <a:ext cx="21600319" cy="19200283"/>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19198"/>
            </a:lvl1pPr>
          </a:lstStyle>
          <a:p>
            <a:r>
              <a:rPr kumimoji="0" lang="pt-BR"/>
              <a:t>Clique no ícone para adicionar uma imagem</a:t>
            </a:r>
            <a:endParaRPr kumimoji="0" lang="en-US" dirty="0"/>
          </a:p>
        </p:txBody>
      </p:sp>
      <p:sp>
        <p:nvSpPr>
          <p:cNvPr id="4" name="Espaço Reservado para Texto 3"/>
          <p:cNvSpPr>
            <a:spLocks noGrp="1"/>
          </p:cNvSpPr>
          <p:nvPr>
            <p:ph type="body" sz="half" idx="2"/>
          </p:nvPr>
        </p:nvSpPr>
        <p:spPr>
          <a:xfrm>
            <a:off x="28764720" y="13750585"/>
            <a:ext cx="12240181" cy="10568090"/>
          </a:xfrm>
        </p:spPr>
        <p:txBody>
          <a:bodyPr lIns="0" tIns="0" rIns="206193" anchor="t"/>
          <a:lstStyle>
            <a:lvl1pPr marL="0" indent="0">
              <a:lnSpc>
                <a:spcPct val="100000"/>
              </a:lnSpc>
              <a:spcBef>
                <a:spcPts val="0"/>
              </a:spcBef>
              <a:buFontTx/>
              <a:buNone/>
              <a:defRPr sz="7866"/>
            </a:lvl1pPr>
            <a:lvl2pPr>
              <a:buFontTx/>
              <a:buNone/>
              <a:defRPr sz="7199"/>
            </a:lvl2pPr>
            <a:lvl3pPr>
              <a:buFontTx/>
              <a:buNone/>
              <a:defRPr sz="5999"/>
            </a:lvl3pPr>
            <a:lvl4pPr>
              <a:buFontTx/>
              <a:buNone/>
              <a:defRPr sz="5466"/>
            </a:lvl4pPr>
            <a:lvl5pPr>
              <a:buFontTx/>
              <a:buNone/>
              <a:defRPr sz="5466"/>
            </a:lvl5pPr>
          </a:lstStyle>
          <a:p>
            <a:pPr lvl="0" eaLnBrk="1" latinLnBrk="0" hangingPunct="1"/>
            <a:r>
              <a:rPr kumimoji="0" lang="pt-BR"/>
              <a:t>Clique para editar os estilos do texto mestre</a:t>
            </a:r>
          </a:p>
        </p:txBody>
      </p:sp>
      <p:sp>
        <p:nvSpPr>
          <p:cNvPr id="5" name="Espaço Reservado para Data 4"/>
          <p:cNvSpPr>
            <a:spLocks noGrp="1"/>
          </p:cNvSpPr>
          <p:nvPr>
            <p:ph type="dt" sz="half" idx="10"/>
          </p:nvPr>
        </p:nvSpPr>
        <p:spPr/>
        <p:txBody>
          <a:bodyPr/>
          <a:lstStyle/>
          <a:p>
            <a:fld id="{4342B257-90C6-43E0-AFDA-AF7504B09539}" type="datetimeFigureOut">
              <a:rPr lang="pt-BR" smtClean="0"/>
              <a:pPr/>
              <a:t>03/02/2020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03E2B66-C995-4C62-945F-796240C03517}"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tângulo 27"/>
          <p:cNvSpPr/>
          <p:nvPr/>
        </p:nvSpPr>
        <p:spPr>
          <a:xfrm>
            <a:off x="7" y="1540470"/>
            <a:ext cx="43200638" cy="3544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29" name="Retângulo 28"/>
          <p:cNvSpPr/>
          <p:nvPr/>
        </p:nvSpPr>
        <p:spPr>
          <a:xfrm>
            <a:off x="0" y="1"/>
            <a:ext cx="43200638" cy="130464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0" name="Retângulo 29"/>
          <p:cNvSpPr/>
          <p:nvPr/>
        </p:nvSpPr>
        <p:spPr>
          <a:xfrm>
            <a:off x="10" y="1294625"/>
            <a:ext cx="43200645" cy="38400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1" name="Retângulo 30"/>
          <p:cNvSpPr/>
          <p:nvPr/>
        </p:nvSpPr>
        <p:spPr>
          <a:xfrm flipV="1">
            <a:off x="25560296" y="1512869"/>
            <a:ext cx="17640349" cy="382523"/>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2" name="Retângulo 31"/>
          <p:cNvSpPr/>
          <p:nvPr/>
        </p:nvSpPr>
        <p:spPr>
          <a:xfrm flipV="1">
            <a:off x="25560388" y="1848270"/>
            <a:ext cx="17640266" cy="75606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useBgFill="1">
        <p:nvSpPr>
          <p:cNvPr id="33" name="Retângulo de cantos arredondados 32"/>
          <p:cNvSpPr/>
          <p:nvPr/>
        </p:nvSpPr>
        <p:spPr bwMode="white">
          <a:xfrm>
            <a:off x="25546859" y="2089286"/>
            <a:ext cx="14472214" cy="11520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useBgFill="1">
        <p:nvSpPr>
          <p:cNvPr id="34" name="Retângulo de cantos arredondados 33"/>
          <p:cNvSpPr/>
          <p:nvPr/>
        </p:nvSpPr>
        <p:spPr bwMode="white">
          <a:xfrm>
            <a:off x="34836641" y="2473287"/>
            <a:ext cx="7560112" cy="15360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5" name="Retângulo 34"/>
          <p:cNvSpPr/>
          <p:nvPr/>
        </p:nvSpPr>
        <p:spPr bwMode="invGray">
          <a:xfrm>
            <a:off x="42921736" y="-8403"/>
            <a:ext cx="272257" cy="2611239"/>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dirty="0"/>
          </a:p>
        </p:txBody>
      </p:sp>
      <p:sp>
        <p:nvSpPr>
          <p:cNvPr id="36" name="Retângulo 35"/>
          <p:cNvSpPr/>
          <p:nvPr/>
        </p:nvSpPr>
        <p:spPr bwMode="invGray">
          <a:xfrm>
            <a:off x="42730464" y="-8403"/>
            <a:ext cx="129602" cy="2611239"/>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dirty="0"/>
          </a:p>
        </p:txBody>
      </p:sp>
      <p:sp>
        <p:nvSpPr>
          <p:cNvPr id="37" name="Retângulo 36"/>
          <p:cNvSpPr/>
          <p:nvPr/>
        </p:nvSpPr>
        <p:spPr bwMode="invGray">
          <a:xfrm>
            <a:off x="42640448" y="-8403"/>
            <a:ext cx="43201" cy="2611239"/>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8" name="Retângulo 37"/>
          <p:cNvSpPr/>
          <p:nvPr/>
        </p:nvSpPr>
        <p:spPr bwMode="invGray">
          <a:xfrm>
            <a:off x="42404198" y="-8403"/>
            <a:ext cx="129602" cy="2611239"/>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39" name="Retângulo 38"/>
          <p:cNvSpPr/>
          <p:nvPr/>
        </p:nvSpPr>
        <p:spPr bwMode="invGray">
          <a:xfrm>
            <a:off x="42121933" y="1596"/>
            <a:ext cx="259203" cy="245763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a:p>
        </p:txBody>
      </p:sp>
      <p:sp>
        <p:nvSpPr>
          <p:cNvPr id="40" name="Retângulo 39"/>
          <p:cNvSpPr/>
          <p:nvPr/>
        </p:nvSpPr>
        <p:spPr bwMode="invGray">
          <a:xfrm>
            <a:off x="41922547" y="1596"/>
            <a:ext cx="43201" cy="245763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549787" tIns="274894" rIns="549787" bIns="274894" anchor="ctr"/>
          <a:lstStyle/>
          <a:p>
            <a:pPr algn="ctr" eaLnBrk="1" latinLnBrk="0" hangingPunct="1"/>
            <a:endParaRPr kumimoji="0" lang="en-US" sz="10799" dirty="0"/>
          </a:p>
        </p:txBody>
      </p:sp>
      <p:sp>
        <p:nvSpPr>
          <p:cNvPr id="22" name="Espaço Reservado para Título 21"/>
          <p:cNvSpPr>
            <a:spLocks noGrp="1"/>
          </p:cNvSpPr>
          <p:nvPr>
            <p:ph type="title"/>
          </p:nvPr>
        </p:nvSpPr>
        <p:spPr>
          <a:xfrm>
            <a:off x="2160033" y="4800075"/>
            <a:ext cx="38880574" cy="4480065"/>
          </a:xfrm>
          <a:prstGeom prst="rect">
            <a:avLst/>
          </a:prstGeom>
        </p:spPr>
        <p:txBody>
          <a:bodyPr vert="horz" lIns="412386" tIns="206193" rIns="412386" bIns="206193" anchor="ctr">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2160033" y="9446539"/>
            <a:ext cx="38880574" cy="18163468"/>
          </a:xfrm>
          <a:prstGeom prst="rect">
            <a:avLst/>
          </a:prstGeom>
        </p:spPr>
        <p:txBody>
          <a:bodyPr vert="horz" lIns="412386" tIns="206193" rIns="412386" bIns="206193">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31117953" y="2572838"/>
            <a:ext cx="4522573" cy="1920028"/>
          </a:xfrm>
          <a:prstGeom prst="rect">
            <a:avLst/>
          </a:prstGeom>
        </p:spPr>
        <p:txBody>
          <a:bodyPr vert="horz" lIns="412386" tIns="206193" rIns="412386" bIns="206193"/>
          <a:lstStyle>
            <a:lvl1pPr algn="l" eaLnBrk="1" latinLnBrk="0" hangingPunct="1">
              <a:defRPr kumimoji="0" sz="4800">
                <a:solidFill>
                  <a:schemeClr val="accent2"/>
                </a:solidFill>
              </a:defRPr>
            </a:lvl1pPr>
          </a:lstStyle>
          <a:p>
            <a:fld id="{4342B257-90C6-43E0-AFDA-AF7504B09539}" type="datetimeFigureOut">
              <a:rPr lang="pt-BR" smtClean="0"/>
              <a:pPr/>
              <a:t>03/02/2020</a:t>
            </a:fld>
            <a:endParaRPr lang="pt-BR"/>
          </a:p>
        </p:txBody>
      </p:sp>
      <p:sp>
        <p:nvSpPr>
          <p:cNvPr id="3" name="Espaço Reservado para Rodapé 2"/>
          <p:cNvSpPr>
            <a:spLocks noGrp="1"/>
          </p:cNvSpPr>
          <p:nvPr>
            <p:ph type="ftr" sz="quarter" idx="3"/>
          </p:nvPr>
        </p:nvSpPr>
        <p:spPr>
          <a:xfrm>
            <a:off x="24840368" y="2572838"/>
            <a:ext cx="6264092" cy="1920028"/>
          </a:xfrm>
          <a:prstGeom prst="rect">
            <a:avLst/>
          </a:prstGeom>
        </p:spPr>
        <p:txBody>
          <a:bodyPr vert="horz" lIns="412386" tIns="206193" rIns="412386" bIns="206193"/>
          <a:lstStyle>
            <a:lvl1pPr algn="r" eaLnBrk="1" latinLnBrk="0" hangingPunct="1">
              <a:defRPr kumimoji="0" sz="4800">
                <a:solidFill>
                  <a:schemeClr val="accent2"/>
                </a:solidFill>
              </a:defRPr>
            </a:lvl1pPr>
          </a:lstStyle>
          <a:p>
            <a:endParaRPr lang="pt-BR"/>
          </a:p>
        </p:txBody>
      </p:sp>
      <p:sp>
        <p:nvSpPr>
          <p:cNvPr id="23" name="Espaço Reservado para Número de Slide 22"/>
          <p:cNvSpPr>
            <a:spLocks noGrp="1"/>
          </p:cNvSpPr>
          <p:nvPr>
            <p:ph type="sldNum" sz="quarter" idx="4"/>
          </p:nvPr>
        </p:nvSpPr>
        <p:spPr>
          <a:xfrm>
            <a:off x="38621369" y="9542"/>
            <a:ext cx="3600054" cy="1536023"/>
          </a:xfrm>
          <a:prstGeom prst="rect">
            <a:avLst/>
          </a:prstGeom>
        </p:spPr>
        <p:txBody>
          <a:bodyPr vert="horz" lIns="412386" tIns="206193" rIns="412386" bIns="206193" anchor="b"/>
          <a:lstStyle>
            <a:lvl1pPr algn="r" eaLnBrk="1" latinLnBrk="0" hangingPunct="1">
              <a:defRPr kumimoji="0" sz="10799">
                <a:solidFill>
                  <a:srgbClr val="FFFFFF"/>
                </a:solidFill>
              </a:defRPr>
            </a:lvl1pPr>
          </a:lstStyle>
          <a:p>
            <a:fld id="{703E2B66-C995-4C62-945F-796240C0351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23998" kern="1200">
          <a:solidFill>
            <a:schemeClr val="tx2"/>
          </a:solidFill>
          <a:latin typeface="+mj-lt"/>
          <a:ea typeface="+mj-ea"/>
          <a:cs typeface="+mj-cs"/>
        </a:defRPr>
      </a:lvl1pPr>
    </p:titleStyle>
    <p:bodyStyle>
      <a:lvl1pPr marL="2199171" indent="-1539418" algn="l" rtl="0" eaLnBrk="1" latinLnBrk="0" hangingPunct="1">
        <a:spcBef>
          <a:spcPts val="1804"/>
        </a:spcBef>
        <a:buClr>
          <a:schemeClr val="accent3"/>
        </a:buClr>
        <a:buFont typeface="Georgia"/>
        <a:buChar char="•"/>
        <a:defRPr kumimoji="0" sz="16798" kern="1200">
          <a:solidFill>
            <a:schemeClr val="tx1"/>
          </a:solidFill>
          <a:latin typeface="+mn-lt"/>
          <a:ea typeface="+mn-ea"/>
          <a:cs typeface="+mn-cs"/>
        </a:defRPr>
      </a:lvl1pPr>
      <a:lvl2pPr marL="3958501" indent="-1484441" algn="l" rtl="0" eaLnBrk="1" latinLnBrk="0" hangingPunct="1">
        <a:spcBef>
          <a:spcPts val="1804"/>
        </a:spcBef>
        <a:buClr>
          <a:schemeClr val="accent2"/>
        </a:buClr>
        <a:buFont typeface="Georgia"/>
        <a:buChar char="▫"/>
        <a:defRPr kumimoji="0" sz="15598" kern="1200">
          <a:solidFill>
            <a:schemeClr val="accent2"/>
          </a:solidFill>
          <a:latin typeface="+mn-lt"/>
          <a:ea typeface="+mn-ea"/>
          <a:cs typeface="+mn-cs"/>
        </a:defRPr>
      </a:lvl2pPr>
      <a:lvl3pPr marL="5552897" indent="-1319499" algn="l" rtl="0" eaLnBrk="1" latinLnBrk="0" hangingPunct="1">
        <a:spcBef>
          <a:spcPts val="1804"/>
        </a:spcBef>
        <a:buClr>
          <a:schemeClr val="accent1"/>
        </a:buClr>
        <a:buFont typeface="Wingdings 2"/>
        <a:buChar char=""/>
        <a:defRPr kumimoji="0" sz="14399" kern="1200">
          <a:solidFill>
            <a:schemeClr val="accent1"/>
          </a:solidFill>
          <a:latin typeface="+mn-lt"/>
          <a:ea typeface="+mn-ea"/>
          <a:cs typeface="+mn-cs"/>
        </a:defRPr>
      </a:lvl3pPr>
      <a:lvl4pPr marL="7092313" indent="-1209544" algn="l" rtl="0" eaLnBrk="1" latinLnBrk="0" hangingPunct="1">
        <a:spcBef>
          <a:spcPts val="1804"/>
        </a:spcBef>
        <a:buClr>
          <a:schemeClr val="accent1"/>
        </a:buClr>
        <a:buFont typeface="Wingdings 2"/>
        <a:buChar char=""/>
        <a:defRPr kumimoji="0" sz="13199" kern="1200">
          <a:solidFill>
            <a:schemeClr val="accent1"/>
          </a:solidFill>
          <a:latin typeface="+mn-lt"/>
          <a:ea typeface="+mn-ea"/>
          <a:cs typeface="+mn-cs"/>
        </a:defRPr>
      </a:lvl4pPr>
      <a:lvl5pPr marL="8356835" indent="-1099585" algn="l" rtl="0" eaLnBrk="1" latinLnBrk="0" hangingPunct="1">
        <a:spcBef>
          <a:spcPts val="1804"/>
        </a:spcBef>
        <a:buClr>
          <a:schemeClr val="accent3"/>
        </a:buClr>
        <a:buFont typeface="Georgia"/>
        <a:buChar char="▫"/>
        <a:defRPr kumimoji="0" sz="11999" kern="1200">
          <a:solidFill>
            <a:schemeClr val="accent3"/>
          </a:solidFill>
          <a:latin typeface="+mn-lt"/>
          <a:ea typeface="+mn-ea"/>
          <a:cs typeface="+mn-cs"/>
        </a:defRPr>
      </a:lvl5pPr>
      <a:lvl6pPr marL="9676340" indent="-1099585" algn="l" rtl="0" eaLnBrk="1" latinLnBrk="0" hangingPunct="1">
        <a:spcBef>
          <a:spcPts val="1804"/>
        </a:spcBef>
        <a:buClr>
          <a:schemeClr val="accent3"/>
        </a:buClr>
        <a:buFont typeface="Georgia"/>
        <a:buChar char="▫"/>
        <a:defRPr kumimoji="0" sz="10799" kern="1200">
          <a:solidFill>
            <a:schemeClr val="accent3"/>
          </a:solidFill>
          <a:latin typeface="+mn-lt"/>
          <a:ea typeface="+mn-ea"/>
          <a:cs typeface="+mn-cs"/>
        </a:defRPr>
      </a:lvl6pPr>
      <a:lvl7pPr marL="10995839" indent="-1099585" algn="l" rtl="0" eaLnBrk="1" latinLnBrk="0" hangingPunct="1">
        <a:spcBef>
          <a:spcPts val="1804"/>
        </a:spcBef>
        <a:buClr>
          <a:schemeClr val="accent3"/>
        </a:buClr>
        <a:buFont typeface="Georgia"/>
        <a:buChar char="▫"/>
        <a:defRPr kumimoji="0" sz="9599" kern="1200">
          <a:solidFill>
            <a:schemeClr val="accent3"/>
          </a:solidFill>
          <a:latin typeface="+mn-lt"/>
          <a:ea typeface="+mn-ea"/>
          <a:cs typeface="+mn-cs"/>
        </a:defRPr>
      </a:lvl7pPr>
      <a:lvl8pPr marL="12205377" indent="-1099585" algn="l" rtl="0" eaLnBrk="1" latinLnBrk="0" hangingPunct="1">
        <a:spcBef>
          <a:spcPts val="1804"/>
        </a:spcBef>
        <a:buClr>
          <a:schemeClr val="accent3"/>
        </a:buClr>
        <a:buFont typeface="Georgia"/>
        <a:buChar char="◦"/>
        <a:defRPr kumimoji="0" sz="9066" kern="1200">
          <a:solidFill>
            <a:schemeClr val="accent3"/>
          </a:solidFill>
          <a:latin typeface="+mn-lt"/>
          <a:ea typeface="+mn-ea"/>
          <a:cs typeface="+mn-cs"/>
        </a:defRPr>
      </a:lvl8pPr>
      <a:lvl9pPr marL="13469898" indent="-1099585" algn="l" rtl="0" eaLnBrk="1" latinLnBrk="0" hangingPunct="1">
        <a:spcBef>
          <a:spcPts val="1804"/>
        </a:spcBef>
        <a:buClr>
          <a:schemeClr val="accent3"/>
        </a:buClr>
        <a:buFont typeface="Georgia"/>
        <a:buChar char="◦"/>
        <a:defRPr kumimoji="0" sz="8399"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748962" algn="l" rtl="0" eaLnBrk="1" latinLnBrk="0" hangingPunct="1">
        <a:defRPr kumimoji="0" kern="1200">
          <a:solidFill>
            <a:schemeClr val="tx1"/>
          </a:solidFill>
          <a:latin typeface="+mn-lt"/>
          <a:ea typeface="+mn-ea"/>
          <a:cs typeface="+mn-cs"/>
        </a:defRPr>
      </a:lvl2pPr>
      <a:lvl3pPr marL="5497919" algn="l" rtl="0" eaLnBrk="1" latinLnBrk="0" hangingPunct="1">
        <a:defRPr kumimoji="0" kern="1200">
          <a:solidFill>
            <a:schemeClr val="tx1"/>
          </a:solidFill>
          <a:latin typeface="+mn-lt"/>
          <a:ea typeface="+mn-ea"/>
          <a:cs typeface="+mn-cs"/>
        </a:defRPr>
      </a:lvl3pPr>
      <a:lvl4pPr marL="8246882" algn="l" rtl="0" eaLnBrk="1" latinLnBrk="0" hangingPunct="1">
        <a:defRPr kumimoji="0" kern="1200">
          <a:solidFill>
            <a:schemeClr val="tx1"/>
          </a:solidFill>
          <a:latin typeface="+mn-lt"/>
          <a:ea typeface="+mn-ea"/>
          <a:cs typeface="+mn-cs"/>
        </a:defRPr>
      </a:lvl4pPr>
      <a:lvl5pPr marL="10995839" algn="l" rtl="0" eaLnBrk="1" latinLnBrk="0" hangingPunct="1">
        <a:defRPr kumimoji="0" kern="1200">
          <a:solidFill>
            <a:schemeClr val="tx1"/>
          </a:solidFill>
          <a:latin typeface="+mn-lt"/>
          <a:ea typeface="+mn-ea"/>
          <a:cs typeface="+mn-cs"/>
        </a:defRPr>
      </a:lvl5pPr>
      <a:lvl6pPr marL="13744795" algn="l" rtl="0" eaLnBrk="1" latinLnBrk="0" hangingPunct="1">
        <a:defRPr kumimoji="0" kern="1200">
          <a:solidFill>
            <a:schemeClr val="tx1"/>
          </a:solidFill>
          <a:latin typeface="+mn-lt"/>
          <a:ea typeface="+mn-ea"/>
          <a:cs typeface="+mn-cs"/>
        </a:defRPr>
      </a:lvl6pPr>
      <a:lvl7pPr marL="16493757" algn="l" rtl="0" eaLnBrk="1" latinLnBrk="0" hangingPunct="1">
        <a:defRPr kumimoji="0" kern="1200">
          <a:solidFill>
            <a:schemeClr val="tx1"/>
          </a:solidFill>
          <a:latin typeface="+mn-lt"/>
          <a:ea typeface="+mn-ea"/>
          <a:cs typeface="+mn-cs"/>
        </a:defRPr>
      </a:lvl7pPr>
      <a:lvl8pPr marL="19242714" algn="l" rtl="0" eaLnBrk="1" latinLnBrk="0" hangingPunct="1">
        <a:defRPr kumimoji="0" kern="1200">
          <a:solidFill>
            <a:schemeClr val="tx1"/>
          </a:solidFill>
          <a:latin typeface="+mn-lt"/>
          <a:ea typeface="+mn-ea"/>
          <a:cs typeface="+mn-cs"/>
        </a:defRPr>
      </a:lvl8pPr>
      <a:lvl9pPr marL="21991677"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image" Target="../media/image5.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a:extLst>
              <a:ext uri="{FF2B5EF4-FFF2-40B4-BE49-F238E27FC236}">
                <a16:creationId xmlns:a16="http://schemas.microsoft.com/office/drawing/2014/main" id="{BC50F8F1-6688-7145-82A9-AB2A4DACC8B1}"/>
              </a:ext>
            </a:extLst>
          </p:cNvPr>
          <p:cNvSpPr>
            <a:spLocks noGrp="1"/>
          </p:cNvSpPr>
          <p:nvPr>
            <p:ph type="body" idx="1"/>
          </p:nvPr>
        </p:nvSpPr>
        <p:spPr>
          <a:xfrm>
            <a:off x="1078038" y="12633988"/>
            <a:ext cx="40972554" cy="15231720"/>
          </a:xfrm>
        </p:spPr>
        <p:txBody>
          <a:bodyPr numCol="2" spcCol="720000">
            <a:noAutofit/>
          </a:bodyPr>
          <a:lstStyle/>
          <a:p>
            <a:pPr algn="ctr" defTabSz="914400"/>
            <a:r>
              <a:rPr lang="pt-BR" sz="3600" b="1" dirty="0">
                <a:solidFill>
                  <a:schemeClr val="tx1"/>
                </a:solidFill>
                <a:latin typeface="Arial" panose="020B0604020202020204" pitchFamily="34" charset="0"/>
                <a:cs typeface="Arial" pitchFamily="34" charset="0"/>
              </a:rPr>
              <a:t>PURPOSE</a:t>
            </a:r>
          </a:p>
          <a:p>
            <a:pPr algn="just">
              <a:lnSpc>
                <a:spcPct val="107000"/>
              </a:lnSpc>
              <a:spcAft>
                <a:spcPts val="1000"/>
              </a:spcAft>
            </a:pPr>
            <a:r>
              <a:rPr lang="pt-BR"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3600" dirty="0"/>
              <a:t>Valsalva´s maneuver is a forced exhalation against glottis </a:t>
            </a:r>
            <a:r>
              <a:rPr lang="en-US" sz="3600" dirty="0" err="1"/>
              <a:t>wich</a:t>
            </a:r>
            <a:r>
              <a:rPr lang="en-US" sz="3600" dirty="0"/>
              <a:t> leads to a increased intra thoracic pressure. The sudden increased intraocular venous pressure can lead to a preretinal bleeding. </a:t>
            </a:r>
            <a:r>
              <a:rPr lang="en-US" sz="3600" dirty="0" err="1"/>
              <a:t>Pacients</a:t>
            </a:r>
            <a:r>
              <a:rPr lang="en-US" sz="3600" dirty="0"/>
              <a:t> refer sudden and painless visual loss after activities related to Valsalva´s Maneuver (coughing, vomiting and weight lifting, for example).</a:t>
            </a:r>
            <a:endParaRPr lang="pt-BR" sz="3600" b="1" dirty="0">
              <a:solidFill>
                <a:schemeClr val="tx1"/>
              </a:solidFill>
              <a:latin typeface="Arial" panose="020B0604020202020204" pitchFamily="34" charset="0"/>
              <a:cs typeface="Arial" pitchFamily="34" charset="0"/>
            </a:endParaRPr>
          </a:p>
          <a:p>
            <a:pPr algn="ctr" defTabSz="914400"/>
            <a:r>
              <a:rPr lang="pt-BR" sz="3600" b="1" dirty="0">
                <a:solidFill>
                  <a:schemeClr val="tx1"/>
                </a:solidFill>
                <a:latin typeface="Arial" panose="020B0604020202020204" pitchFamily="34" charset="0"/>
                <a:cs typeface="Arial" pitchFamily="34" charset="0"/>
              </a:rPr>
              <a:t>METHODS</a:t>
            </a:r>
          </a:p>
          <a:p>
            <a:pPr algn="just" defTabSz="914400"/>
            <a:r>
              <a:rPr lang="pt-BR" sz="3600" dirty="0">
                <a:solidFill>
                  <a:schemeClr val="tx1"/>
                </a:solidFill>
                <a:latin typeface="Arial" panose="020B0604020202020204" pitchFamily="34" charset="0"/>
                <a:cs typeface="Arial" panose="020B0604020202020204" pitchFamily="34" charset="0"/>
              </a:rPr>
              <a:t>	</a:t>
            </a:r>
            <a:r>
              <a:rPr lang="en-US" sz="3600" dirty="0">
                <a:solidFill>
                  <a:schemeClr val="tx1"/>
                </a:solidFill>
                <a:latin typeface="Arial" panose="020B0604020202020204" pitchFamily="34" charset="0"/>
                <a:cs typeface="Arial" panose="020B0604020202020204" pitchFamily="34" charset="0"/>
              </a:rPr>
              <a:t>Case report of male </a:t>
            </a:r>
            <a:r>
              <a:rPr lang="en-US" sz="3600" dirty="0" err="1">
                <a:solidFill>
                  <a:schemeClr val="tx1"/>
                </a:solidFill>
                <a:latin typeface="Arial" panose="020B0604020202020204" pitchFamily="34" charset="0"/>
                <a:cs typeface="Arial" panose="020B0604020202020204" pitchFamily="34" charset="0"/>
              </a:rPr>
              <a:t>pacient</a:t>
            </a:r>
            <a:r>
              <a:rPr lang="en-US" sz="3600" dirty="0">
                <a:solidFill>
                  <a:schemeClr val="tx1"/>
                </a:solidFill>
                <a:latin typeface="Arial" panose="020B0604020202020204" pitchFamily="34" charset="0"/>
                <a:cs typeface="Arial" panose="020B0604020202020204" pitchFamily="34" charset="0"/>
              </a:rPr>
              <a:t>, with literature review.</a:t>
            </a:r>
          </a:p>
          <a:p>
            <a:pPr algn="just" defTabSz="914400"/>
            <a:r>
              <a:rPr lang="en-US" sz="3600" b="1" dirty="0">
                <a:solidFill>
                  <a:schemeClr val="tx1"/>
                </a:solidFill>
                <a:latin typeface="Arial" panose="020B0604020202020204" pitchFamily="34" charset="0"/>
                <a:cs typeface="Arial" panose="020B0604020202020204" pitchFamily="34" charset="0"/>
              </a:rPr>
              <a:t>	</a:t>
            </a:r>
            <a:endParaRPr lang="pt-BR" sz="3600" b="1" dirty="0">
              <a:solidFill>
                <a:schemeClr val="tx1"/>
              </a:solidFill>
              <a:latin typeface="Arial" panose="020B0604020202020204" pitchFamily="34" charset="0"/>
              <a:cs typeface="Arial" panose="020B0604020202020204" pitchFamily="34" charset="0"/>
            </a:endParaRPr>
          </a:p>
          <a:p>
            <a:pPr algn="ctr" defTabSz="914400"/>
            <a:r>
              <a:rPr lang="pt-BR" sz="3600" b="1" dirty="0">
                <a:solidFill>
                  <a:schemeClr val="tx1"/>
                </a:solidFill>
                <a:latin typeface="Arial" panose="020B0604020202020204" pitchFamily="34" charset="0"/>
                <a:cs typeface="Arial" panose="020B0604020202020204" pitchFamily="34" charset="0"/>
              </a:rPr>
              <a:t>RESULTS</a:t>
            </a:r>
          </a:p>
          <a:p>
            <a:pPr algn="just"/>
            <a:r>
              <a:rPr lang="pt-BR"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sz="3600" dirty="0"/>
              <a:t>Male, 32 years old, complains about a dark spot in left eye vision in the past hour. </a:t>
            </a:r>
            <a:r>
              <a:rPr lang="en-US" sz="3600" dirty="0" err="1"/>
              <a:t>Pacient</a:t>
            </a:r>
            <a:r>
              <a:rPr lang="en-US" sz="3600" dirty="0"/>
              <a:t> had unremarkable medical history and no trauma history. His Best Corrected Visual Acuity was 20/20 in right eye and counting fingers at 15cm in left eye. He had no alterations in anterior </a:t>
            </a:r>
            <a:r>
              <a:rPr lang="en-US" sz="3600" dirty="0" err="1"/>
              <a:t>biomicroscopy</a:t>
            </a:r>
            <a:r>
              <a:rPr lang="en-US" sz="3600" dirty="0"/>
              <a:t> in both eyes and a normal fundoscopy in right eye. In left eye he presented a preretinal hemorrhage covering the macula and microhemorrhages in nasal retina. (Photo 1) A</a:t>
            </a:r>
            <a:r>
              <a:rPr lang="pt-BR" sz="3600" dirty="0"/>
              <a:t>n </a:t>
            </a:r>
            <a:r>
              <a:rPr lang="pt-BR" sz="3600" dirty="0" err="1"/>
              <a:t>expectant</a:t>
            </a:r>
            <a:r>
              <a:rPr lang="pt-BR" sz="3600" dirty="0"/>
              <a:t> approach </a:t>
            </a:r>
            <a:r>
              <a:rPr lang="pt-BR" sz="3600" dirty="0" err="1"/>
              <a:t>was</a:t>
            </a:r>
            <a:r>
              <a:rPr lang="pt-BR" sz="3600" dirty="0"/>
              <a:t> </a:t>
            </a:r>
            <a:r>
              <a:rPr lang="pt-BR" sz="3600" dirty="0" err="1"/>
              <a:t>chosen</a:t>
            </a:r>
            <a:r>
              <a:rPr lang="pt-BR" sz="3600" dirty="0"/>
              <a:t>, </a:t>
            </a:r>
            <a:r>
              <a:rPr lang="pt-BR" sz="3600" dirty="0" err="1"/>
              <a:t>resulting</a:t>
            </a:r>
            <a:r>
              <a:rPr lang="pt-BR" sz="3600" dirty="0"/>
              <a:t>, </a:t>
            </a:r>
            <a:r>
              <a:rPr lang="pt-BR" sz="3600" dirty="0" err="1"/>
              <a:t>after</a:t>
            </a:r>
            <a:r>
              <a:rPr lang="pt-BR" sz="3600" dirty="0"/>
              <a:t> 2 </a:t>
            </a:r>
            <a:r>
              <a:rPr lang="pt-BR" sz="3600" dirty="0" err="1"/>
              <a:t>days</a:t>
            </a:r>
            <a:r>
              <a:rPr lang="pt-BR" sz="3600" dirty="0"/>
              <a:t>, in </a:t>
            </a:r>
            <a:r>
              <a:rPr lang="pt-BR" sz="3600" dirty="0" err="1"/>
              <a:t>improvement</a:t>
            </a:r>
            <a:r>
              <a:rPr lang="pt-BR" sz="3600" dirty="0"/>
              <a:t> </a:t>
            </a:r>
            <a:r>
              <a:rPr lang="pt-BR" sz="3600" dirty="0" err="1"/>
              <a:t>of</a:t>
            </a:r>
            <a:r>
              <a:rPr lang="pt-BR" sz="3600" dirty="0"/>
              <a:t> </a:t>
            </a:r>
            <a:r>
              <a:rPr lang="pt-BR" sz="3600" dirty="0" err="1"/>
              <a:t>the</a:t>
            </a:r>
            <a:r>
              <a:rPr lang="pt-BR" sz="3600" dirty="0"/>
              <a:t> visual </a:t>
            </a:r>
            <a:r>
              <a:rPr lang="pt-BR" sz="3600" dirty="0" err="1"/>
              <a:t>acuity</a:t>
            </a:r>
            <a:r>
              <a:rPr lang="pt-BR" sz="3600" dirty="0"/>
              <a:t> </a:t>
            </a:r>
            <a:r>
              <a:rPr lang="pt-BR" sz="3600" dirty="0" err="1"/>
              <a:t>of</a:t>
            </a:r>
            <a:r>
              <a:rPr lang="pt-BR" sz="3600" dirty="0"/>
              <a:t> </a:t>
            </a:r>
            <a:r>
              <a:rPr lang="pt-BR" sz="3600" dirty="0" err="1"/>
              <a:t>the</a:t>
            </a:r>
            <a:r>
              <a:rPr lang="pt-BR" sz="3600" dirty="0"/>
              <a:t> </a:t>
            </a:r>
            <a:r>
              <a:rPr lang="pt-BR" sz="3600" dirty="0" err="1"/>
              <a:t>left</a:t>
            </a:r>
            <a:r>
              <a:rPr lang="pt-BR" sz="3600" dirty="0"/>
              <a:t> </a:t>
            </a:r>
            <a:r>
              <a:rPr lang="pt-BR" sz="3600" dirty="0" err="1"/>
              <a:t>eye</a:t>
            </a:r>
            <a:r>
              <a:rPr lang="pt-BR" sz="3600" dirty="0"/>
              <a:t> </a:t>
            </a:r>
            <a:r>
              <a:rPr lang="pt-BR" sz="3600" dirty="0" err="1"/>
              <a:t>to</a:t>
            </a:r>
            <a:r>
              <a:rPr lang="pt-BR" sz="3600" dirty="0"/>
              <a:t> 20/40, </a:t>
            </a:r>
            <a:r>
              <a:rPr lang="pt-BR" sz="3600" dirty="0" err="1"/>
              <a:t>with</a:t>
            </a:r>
            <a:r>
              <a:rPr lang="pt-BR" sz="3600" dirty="0"/>
              <a:t> </a:t>
            </a:r>
            <a:r>
              <a:rPr lang="pt-BR" sz="3600" dirty="0" err="1"/>
              <a:t>fundoscopy</a:t>
            </a:r>
            <a:r>
              <a:rPr lang="pt-BR" sz="3600" dirty="0"/>
              <a:t> </a:t>
            </a:r>
            <a:r>
              <a:rPr lang="pt-BR" sz="3600" dirty="0" err="1"/>
              <a:t>showing</a:t>
            </a:r>
            <a:r>
              <a:rPr lang="pt-BR" sz="3600" dirty="0"/>
              <a:t> a </a:t>
            </a:r>
            <a:r>
              <a:rPr lang="pt-BR" sz="3600" dirty="0" err="1"/>
              <a:t>decrease</a:t>
            </a:r>
            <a:r>
              <a:rPr lang="pt-BR" sz="3600" dirty="0"/>
              <a:t> in </a:t>
            </a:r>
            <a:r>
              <a:rPr lang="pt-BR" sz="3600" dirty="0" err="1"/>
              <a:t>the</a:t>
            </a:r>
            <a:r>
              <a:rPr lang="pt-BR" sz="3600" dirty="0"/>
              <a:t> </a:t>
            </a:r>
            <a:r>
              <a:rPr lang="pt-BR" sz="3600" dirty="0" err="1"/>
              <a:t>area</a:t>
            </a:r>
            <a:r>
              <a:rPr lang="pt-BR" sz="3600" dirty="0"/>
              <a:t> </a:t>
            </a:r>
            <a:r>
              <a:rPr lang="pt-BR" sz="3600" dirty="0" err="1"/>
              <a:t>of</a:t>
            </a:r>
            <a:r>
              <a:rPr lang="pt-BR" sz="3600" dirty="0"/>
              <a:t> ​​</a:t>
            </a:r>
            <a:r>
              <a:rPr lang="pt-BR" sz="3600" dirty="0" err="1"/>
              <a:t>pre-retinal</a:t>
            </a:r>
            <a:r>
              <a:rPr lang="pt-BR" sz="3600" dirty="0"/>
              <a:t> </a:t>
            </a:r>
            <a:r>
              <a:rPr lang="pt-BR" sz="3600" dirty="0" err="1"/>
              <a:t>hemorrhage</a:t>
            </a:r>
            <a:r>
              <a:rPr lang="pt-BR" sz="3600" dirty="0"/>
              <a:t>. </a:t>
            </a:r>
            <a:r>
              <a:rPr lang="pt-BR" sz="3600" dirty="0" err="1"/>
              <a:t>After</a:t>
            </a:r>
            <a:r>
              <a:rPr lang="pt-BR" sz="3600" dirty="0"/>
              <a:t> 30 </a:t>
            </a:r>
            <a:r>
              <a:rPr lang="pt-BR" sz="3600" dirty="0" err="1"/>
              <a:t>days</a:t>
            </a:r>
            <a:r>
              <a:rPr lang="pt-BR" sz="3600" dirty="0"/>
              <a:t> </a:t>
            </a:r>
            <a:r>
              <a:rPr lang="pt-BR" sz="3600" dirty="0" err="1"/>
              <a:t>pacient</a:t>
            </a:r>
            <a:r>
              <a:rPr lang="pt-BR" sz="3600" dirty="0"/>
              <a:t> </a:t>
            </a:r>
            <a:r>
              <a:rPr lang="pt-BR" sz="3600" dirty="0" err="1"/>
              <a:t>returned</a:t>
            </a:r>
            <a:r>
              <a:rPr lang="pt-BR" sz="3600" dirty="0"/>
              <a:t> </a:t>
            </a:r>
            <a:r>
              <a:rPr lang="pt-BR" sz="3600" dirty="0" err="1"/>
              <a:t>with</a:t>
            </a:r>
            <a:r>
              <a:rPr lang="pt-BR" sz="3600" dirty="0"/>
              <a:t> Visual </a:t>
            </a:r>
            <a:r>
              <a:rPr lang="pt-BR" sz="3600" dirty="0" err="1"/>
              <a:t>Acuity</a:t>
            </a:r>
            <a:r>
              <a:rPr lang="pt-BR" sz="3600" dirty="0"/>
              <a:t> (</a:t>
            </a:r>
            <a:r>
              <a:rPr lang="pt-BR" sz="3600" dirty="0" err="1"/>
              <a:t>best</a:t>
            </a:r>
            <a:r>
              <a:rPr lang="pt-BR" sz="3600" dirty="0"/>
              <a:t> </a:t>
            </a:r>
            <a:r>
              <a:rPr lang="pt-BR" sz="3600" dirty="0" err="1"/>
              <a:t>corrected</a:t>
            </a:r>
            <a:r>
              <a:rPr lang="pt-BR" sz="3600" dirty="0"/>
              <a:t>) </a:t>
            </a:r>
            <a:r>
              <a:rPr lang="pt-BR" sz="3600" dirty="0" err="1"/>
              <a:t>of</a:t>
            </a:r>
            <a:r>
              <a:rPr lang="pt-BR" sz="3600" dirty="0"/>
              <a:t> 20/20 in </a:t>
            </a:r>
            <a:r>
              <a:rPr lang="pt-BR" sz="3600" dirty="0" err="1"/>
              <a:t>right</a:t>
            </a:r>
            <a:r>
              <a:rPr lang="pt-BR" sz="3600" dirty="0"/>
              <a:t> </a:t>
            </a:r>
            <a:r>
              <a:rPr lang="pt-BR" sz="3600" dirty="0" err="1"/>
              <a:t>eye</a:t>
            </a:r>
            <a:r>
              <a:rPr lang="pt-BR" sz="3600" dirty="0"/>
              <a:t> </a:t>
            </a:r>
            <a:r>
              <a:rPr lang="pt-BR" sz="3600" dirty="0" err="1"/>
              <a:t>and</a:t>
            </a:r>
            <a:r>
              <a:rPr lang="pt-BR" sz="3600" dirty="0"/>
              <a:t> 20/30 in </a:t>
            </a:r>
            <a:r>
              <a:rPr lang="pt-BR" sz="3600" dirty="0" err="1"/>
              <a:t>left</a:t>
            </a:r>
            <a:r>
              <a:rPr lang="pt-BR" sz="3600" dirty="0"/>
              <a:t> </a:t>
            </a:r>
            <a:r>
              <a:rPr lang="pt-BR" sz="3600" dirty="0" err="1"/>
              <a:t>eye</a:t>
            </a:r>
            <a:r>
              <a:rPr lang="pt-BR" sz="3600" dirty="0"/>
              <a:t> </a:t>
            </a:r>
            <a:r>
              <a:rPr lang="pt-BR" sz="3600" dirty="0" err="1"/>
              <a:t>even</a:t>
            </a:r>
            <a:r>
              <a:rPr lang="pt-BR" sz="3600" dirty="0"/>
              <a:t> </a:t>
            </a:r>
            <a:r>
              <a:rPr lang="pt-BR" sz="3600" dirty="0" err="1"/>
              <a:t>with</a:t>
            </a:r>
            <a:r>
              <a:rPr lang="pt-BR" sz="3600" dirty="0"/>
              <a:t> a </a:t>
            </a:r>
            <a:r>
              <a:rPr lang="pt-BR" sz="3600" dirty="0" err="1"/>
              <a:t>the</a:t>
            </a:r>
            <a:r>
              <a:rPr lang="pt-BR" sz="3600" dirty="0"/>
              <a:t> </a:t>
            </a:r>
            <a:r>
              <a:rPr lang="pt-BR" sz="3600" dirty="0" err="1"/>
              <a:t>persistante</a:t>
            </a:r>
            <a:r>
              <a:rPr lang="pt-BR" sz="3600" dirty="0"/>
              <a:t> </a:t>
            </a:r>
            <a:r>
              <a:rPr lang="pt-BR" sz="3600" dirty="0" err="1"/>
              <a:t>of</a:t>
            </a:r>
            <a:r>
              <a:rPr lang="pt-BR" sz="3600" dirty="0"/>
              <a:t> </a:t>
            </a:r>
            <a:r>
              <a:rPr lang="pt-BR" sz="3600" dirty="0" err="1"/>
              <a:t>the</a:t>
            </a:r>
            <a:r>
              <a:rPr lang="pt-BR" sz="3600" dirty="0"/>
              <a:t> </a:t>
            </a:r>
            <a:r>
              <a:rPr lang="pt-BR" sz="3600" dirty="0" err="1"/>
              <a:t>preretinal</a:t>
            </a:r>
            <a:r>
              <a:rPr lang="pt-BR" sz="3600" dirty="0"/>
              <a:t> </a:t>
            </a:r>
            <a:r>
              <a:rPr lang="pt-BR" sz="3600" dirty="0" err="1"/>
              <a:t>hemorrhage</a:t>
            </a:r>
            <a:r>
              <a:rPr lang="pt-BR" sz="3600" dirty="0"/>
              <a:t>, </a:t>
            </a:r>
            <a:r>
              <a:rPr lang="pt-BR" sz="3600" dirty="0" err="1"/>
              <a:t>but</a:t>
            </a:r>
            <a:r>
              <a:rPr lang="pt-BR" sz="3600" dirty="0"/>
              <a:t> </a:t>
            </a:r>
            <a:r>
              <a:rPr lang="pt-BR" sz="3600" dirty="0" err="1"/>
              <a:t>now</a:t>
            </a:r>
            <a:r>
              <a:rPr lang="pt-BR" sz="3600" dirty="0"/>
              <a:t> </a:t>
            </a:r>
            <a:r>
              <a:rPr lang="pt-BR" sz="3600" dirty="0" err="1"/>
              <a:t>the</a:t>
            </a:r>
            <a:r>
              <a:rPr lang="pt-BR" sz="3600" dirty="0"/>
              <a:t> </a:t>
            </a:r>
            <a:r>
              <a:rPr lang="pt-BR" sz="3600" dirty="0" err="1"/>
              <a:t>blood</a:t>
            </a:r>
            <a:r>
              <a:rPr lang="pt-BR" sz="3600" dirty="0"/>
              <a:t> </a:t>
            </a:r>
            <a:r>
              <a:rPr lang="pt-BR" sz="3600" dirty="0" err="1"/>
              <a:t>weren’t</a:t>
            </a:r>
            <a:r>
              <a:rPr lang="pt-BR" sz="3600" dirty="0"/>
              <a:t> </a:t>
            </a:r>
            <a:r>
              <a:rPr lang="pt-BR" sz="3600" dirty="0" err="1"/>
              <a:t>covering</a:t>
            </a:r>
            <a:r>
              <a:rPr lang="pt-BR" sz="3600" dirty="0"/>
              <a:t> </a:t>
            </a:r>
            <a:r>
              <a:rPr lang="pt-BR" sz="3600" dirty="0" err="1"/>
              <a:t>the</a:t>
            </a:r>
            <a:r>
              <a:rPr lang="pt-BR" sz="3600" dirty="0"/>
              <a:t> macula. A new </a:t>
            </a:r>
            <a:r>
              <a:rPr lang="pt-BR" sz="3600" dirty="0" err="1"/>
              <a:t>retinography</a:t>
            </a:r>
            <a:r>
              <a:rPr lang="pt-BR" sz="3600" dirty="0"/>
              <a:t> </a:t>
            </a:r>
            <a:r>
              <a:rPr lang="pt-BR" sz="3600" dirty="0" err="1"/>
              <a:t>was</a:t>
            </a:r>
            <a:r>
              <a:rPr lang="pt-BR" sz="3600" dirty="0"/>
              <a:t> </a:t>
            </a:r>
            <a:r>
              <a:rPr lang="pt-BR" sz="3600" dirty="0" err="1"/>
              <a:t>taken</a:t>
            </a:r>
            <a:r>
              <a:rPr lang="pt-BR" sz="3600" dirty="0"/>
              <a:t> </a:t>
            </a:r>
            <a:r>
              <a:rPr lang="pt-BR" sz="3600" dirty="0" err="1"/>
              <a:t>showing</a:t>
            </a:r>
            <a:r>
              <a:rPr lang="pt-BR" sz="3600" dirty="0"/>
              <a:t> </a:t>
            </a:r>
            <a:r>
              <a:rPr lang="pt-BR" sz="3600" dirty="0" err="1"/>
              <a:t>the</a:t>
            </a:r>
            <a:r>
              <a:rPr lang="pt-BR" sz="3600" dirty="0"/>
              <a:t> </a:t>
            </a:r>
            <a:r>
              <a:rPr lang="pt-BR" sz="3600" dirty="0" err="1"/>
              <a:t>good</a:t>
            </a:r>
            <a:r>
              <a:rPr lang="pt-BR" sz="3600" dirty="0"/>
              <a:t> </a:t>
            </a:r>
            <a:r>
              <a:rPr lang="pt-BR" sz="3600" dirty="0" err="1"/>
              <a:t>prognosis</a:t>
            </a:r>
            <a:r>
              <a:rPr lang="pt-BR" sz="3600" dirty="0"/>
              <a:t> in </a:t>
            </a:r>
            <a:r>
              <a:rPr lang="pt-BR" sz="3600" dirty="0" err="1"/>
              <a:t>this</a:t>
            </a:r>
            <a:r>
              <a:rPr lang="pt-BR" sz="3600" dirty="0"/>
              <a:t> case </a:t>
            </a:r>
            <a:r>
              <a:rPr lang="pt-BR" sz="3600" dirty="0" err="1"/>
              <a:t>even</a:t>
            </a:r>
            <a:r>
              <a:rPr lang="pt-BR" sz="3600" dirty="0"/>
              <a:t> </a:t>
            </a:r>
            <a:r>
              <a:rPr lang="pt-BR" sz="3600" dirty="0" err="1"/>
              <a:t>with</a:t>
            </a:r>
            <a:r>
              <a:rPr lang="pt-BR" sz="3600" dirty="0"/>
              <a:t> no </a:t>
            </a:r>
            <a:r>
              <a:rPr lang="pt-BR" sz="3600" dirty="0" err="1"/>
              <a:t>specific</a:t>
            </a:r>
            <a:r>
              <a:rPr lang="pt-BR" sz="3600" dirty="0"/>
              <a:t> </a:t>
            </a:r>
            <a:r>
              <a:rPr lang="pt-BR" sz="3600" dirty="0" err="1"/>
              <a:t>treatment</a:t>
            </a:r>
            <a:r>
              <a:rPr lang="pt-BR" sz="3600" dirty="0"/>
              <a:t>. (</a:t>
            </a:r>
            <a:r>
              <a:rPr lang="pt-BR" sz="3600" dirty="0" err="1"/>
              <a:t>Photo</a:t>
            </a:r>
            <a:r>
              <a:rPr lang="pt-BR" sz="3600" dirty="0"/>
              <a:t> 2)</a:t>
            </a:r>
          </a:p>
          <a:p>
            <a:pPr lvl="0" algn="just">
              <a:lnSpc>
                <a:spcPct val="107000"/>
              </a:lnSpc>
              <a:spcAft>
                <a:spcPts val="1000"/>
              </a:spcAft>
            </a:pPr>
            <a:r>
              <a:rPr lang="en-US" sz="36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p>
          <a:p>
            <a:pPr algn="just" defTabSz="914400">
              <a:lnSpc>
                <a:spcPct val="107000"/>
              </a:lnSpc>
              <a:spcAft>
                <a:spcPts val="1000"/>
              </a:spcAft>
            </a:pPr>
            <a:endParaRPr lang="pt-BR" sz="3600" b="1" dirty="0">
              <a:solidFill>
                <a:schemeClr val="tx1"/>
              </a:solidFill>
              <a:latin typeface="Arial" panose="020B0604020202020204" pitchFamily="34" charset="0"/>
              <a:cs typeface="Arial" pitchFamily="34" charset="0"/>
            </a:endParaRPr>
          </a:p>
          <a:p>
            <a:pPr algn="ctr" defTabSz="914400"/>
            <a:r>
              <a:rPr lang="pt-BR" sz="3600" b="1" dirty="0">
                <a:solidFill>
                  <a:schemeClr val="tx1"/>
                </a:solidFill>
                <a:latin typeface="Arial" panose="020B0604020202020204" pitchFamily="34" charset="0"/>
                <a:cs typeface="Arial" pitchFamily="34" charset="0"/>
              </a:rPr>
              <a:t>CONCLUSION</a:t>
            </a:r>
          </a:p>
          <a:p>
            <a:pPr algn="just" defTabSz="914400">
              <a:lnSpc>
                <a:spcPct val="107000"/>
              </a:lnSpc>
              <a:spcAft>
                <a:spcPts val="1000"/>
              </a:spcAft>
            </a:pPr>
            <a:r>
              <a:rPr lang="pt-BR" sz="3600" dirty="0">
                <a:solidFill>
                  <a:schemeClr val="tx1"/>
                </a:solidFill>
                <a:latin typeface="Arial" panose="020B0604020202020204" pitchFamily="34" charset="0"/>
                <a:cs typeface="Arial" panose="020B0604020202020204" pitchFamily="34" charset="0"/>
              </a:rPr>
              <a:t>	</a:t>
            </a:r>
            <a:r>
              <a:rPr lang="en-US" sz="3600" dirty="0"/>
              <a:t>The management of Valsalva’s retinopathy can vary depending on the time of </a:t>
            </a:r>
            <a:r>
              <a:rPr lang="en-US" sz="3600" dirty="0" err="1"/>
              <a:t>hemorraghe</a:t>
            </a:r>
            <a:r>
              <a:rPr lang="en-US" sz="3600" dirty="0"/>
              <a:t>, </a:t>
            </a:r>
            <a:r>
              <a:rPr lang="en-US" sz="3600" dirty="0" err="1"/>
              <a:t>pacient</a:t>
            </a:r>
            <a:r>
              <a:rPr lang="en-US" sz="3600" dirty="0"/>
              <a:t> need of getting back to normal activities, </a:t>
            </a:r>
            <a:r>
              <a:rPr lang="en-US" sz="3600" dirty="0" err="1"/>
              <a:t>disponibility</a:t>
            </a:r>
            <a:r>
              <a:rPr lang="en-US" sz="3600" dirty="0"/>
              <a:t> of equipment (</a:t>
            </a:r>
            <a:r>
              <a:rPr lang="en-US" sz="3600" dirty="0" err="1"/>
              <a:t>Yag</a:t>
            </a:r>
            <a:r>
              <a:rPr lang="en-US" sz="3600" dirty="0"/>
              <a:t> Laser or Surgery). The most usual approach is expectant with good </a:t>
            </a:r>
            <a:r>
              <a:rPr lang="en-US" sz="3600" dirty="0" err="1"/>
              <a:t>recoverying</a:t>
            </a:r>
            <a:r>
              <a:rPr lang="en-US" sz="3600" dirty="0"/>
              <a:t> of visual acuity in 6 weeks. The </a:t>
            </a:r>
            <a:r>
              <a:rPr lang="en-US" sz="3600" dirty="0" err="1"/>
              <a:t>membranotomy</a:t>
            </a:r>
            <a:r>
              <a:rPr lang="en-US" sz="3600" dirty="0"/>
              <a:t> with </a:t>
            </a:r>
            <a:r>
              <a:rPr lang="en-US" sz="3600" dirty="0" err="1"/>
              <a:t>Yag</a:t>
            </a:r>
            <a:r>
              <a:rPr lang="en-US" sz="3600" dirty="0"/>
              <a:t> Laser or Krypton Laser should be done within the first week, before the formation of blood cloths. Using LASER procedures in Valsalva Retinopathy is proved to improve visual acuity in less time but there are no difference in long term results.</a:t>
            </a:r>
            <a:endParaRPr lang="pt-BR" sz="3600" dirty="0">
              <a:solidFill>
                <a:schemeClr val="tx1"/>
              </a:solidFill>
            </a:endParaRPr>
          </a:p>
        </p:txBody>
      </p:sp>
      <p:pic>
        <p:nvPicPr>
          <p:cNvPr id="4" name="Imagem 8" descr="Sem título.jpg">
            <a:extLst>
              <a:ext uri="{FF2B5EF4-FFF2-40B4-BE49-F238E27FC236}">
                <a16:creationId xmlns:a16="http://schemas.microsoft.com/office/drawing/2014/main" id="{45BBA707-FB60-1E47-9EBB-26BC7CE0B7A3}"/>
              </a:ext>
            </a:extLst>
          </p:cNvPr>
          <p:cNvPicPr>
            <a:picLocks noChangeAspect="1"/>
          </p:cNvPicPr>
          <p:nvPr/>
        </p:nvPicPr>
        <p:blipFill>
          <a:blip r:embed="rId2" cstate="print"/>
          <a:srcRect/>
          <a:stretch>
            <a:fillRect/>
          </a:stretch>
        </p:blipFill>
        <p:spPr bwMode="auto">
          <a:xfrm>
            <a:off x="34017580" y="4465692"/>
            <a:ext cx="6560944" cy="6049787"/>
          </a:xfrm>
          <a:prstGeom prst="rect">
            <a:avLst/>
          </a:prstGeom>
          <a:noFill/>
          <a:ln w="9525">
            <a:noFill/>
            <a:miter lim="800000"/>
            <a:headEnd/>
            <a:tailEnd/>
          </a:ln>
        </p:spPr>
      </p:pic>
      <p:sp>
        <p:nvSpPr>
          <p:cNvPr id="6" name="Retângulo 5">
            <a:extLst>
              <a:ext uri="{FF2B5EF4-FFF2-40B4-BE49-F238E27FC236}">
                <a16:creationId xmlns:a16="http://schemas.microsoft.com/office/drawing/2014/main" id="{343DE1AC-E280-B244-B377-51D0B6EF44BD}"/>
              </a:ext>
            </a:extLst>
          </p:cNvPr>
          <p:cNvSpPr/>
          <p:nvPr/>
        </p:nvSpPr>
        <p:spPr>
          <a:xfrm>
            <a:off x="9639013" y="7366924"/>
            <a:ext cx="23482586" cy="4740918"/>
          </a:xfrm>
          <a:prstGeom prst="rect">
            <a:avLst/>
          </a:prstGeom>
        </p:spPr>
        <p:txBody>
          <a:bodyPr wrap="square" lIns="549787" tIns="274894" rIns="549787" bIns="274894">
            <a:spAutoFit/>
          </a:bodyPr>
          <a:lstStyle/>
          <a:p>
            <a:pPr algn="ctr"/>
            <a:r>
              <a:rPr lang="pt-BR" altLang="pt-BR" sz="4800" dirty="0">
                <a:latin typeface="Arial" pitchFamily="34" charset="0"/>
                <a:cs typeface="Arial" pitchFamily="34" charset="0"/>
              </a:rPr>
              <a:t>FALCÃO, V.C.²; DECHICHI, P.¹; CARVALHO, T.A²; FIGUEIREDO, T.C.S.²; TOCHETO, B.B</a:t>
            </a:r>
            <a:r>
              <a:rPr lang="pt-BR" altLang="pt-BR" sz="4800" baseline="30000" dirty="0">
                <a:latin typeface="Arial" pitchFamily="34" charset="0"/>
                <a:cs typeface="Arial" pitchFamily="34" charset="0"/>
              </a:rPr>
              <a:t>.2;  </a:t>
            </a:r>
            <a:r>
              <a:rPr lang="pt-BR" altLang="pt-BR" sz="4800" dirty="0">
                <a:latin typeface="Arial" pitchFamily="34" charset="0"/>
                <a:cs typeface="Arial" pitchFamily="34" charset="0"/>
              </a:rPr>
              <a:t>FEDERICI, F.B.N.³; COSTA, M.A.N³; RODRIGUES, N. B.³</a:t>
            </a:r>
            <a:endParaRPr lang="pt-BR" altLang="pt-BR" sz="4800" baseline="30000" dirty="0">
              <a:latin typeface="Arial" pitchFamily="34" charset="0"/>
              <a:cs typeface="Arial" pitchFamily="34" charset="0"/>
            </a:endParaRPr>
          </a:p>
          <a:p>
            <a:pPr algn="just"/>
            <a:endParaRPr lang="pt-BR" altLang="pt-BR" sz="4800" baseline="30000" dirty="0">
              <a:latin typeface="Arial" pitchFamily="34" charset="0"/>
              <a:cs typeface="Arial" pitchFamily="34" charset="0"/>
            </a:endParaRPr>
          </a:p>
          <a:p>
            <a:pPr algn="ctr"/>
            <a:r>
              <a:rPr lang="en-US" sz="4800" i="1" dirty="0">
                <a:latin typeface="Arial" pitchFamily="34" charset="0"/>
                <a:cs typeface="Arial" pitchFamily="34" charset="0"/>
              </a:rPr>
              <a:t>¹ </a:t>
            </a:r>
            <a:r>
              <a:rPr lang="pt-BR" sz="4800" i="1" dirty="0" err="1">
                <a:latin typeface="Arial" panose="020B0604020202020204" pitchFamily="34" charset="0"/>
                <a:cs typeface="Arial" panose="020B0604020202020204" pitchFamily="34" charset="0"/>
              </a:rPr>
              <a:t>Resident</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of</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Ophthalmology</a:t>
            </a:r>
            <a:r>
              <a:rPr lang="pt-BR" sz="4800" i="1" dirty="0">
                <a:latin typeface="Arial" panose="020B0604020202020204" pitchFamily="34" charset="0"/>
                <a:cs typeface="Arial" panose="020B0604020202020204" pitchFamily="34" charset="0"/>
              </a:rPr>
              <a:t> – Dr. João Penido </a:t>
            </a:r>
            <a:r>
              <a:rPr lang="pt-BR" sz="4800" i="1" dirty="0" err="1">
                <a:latin typeface="Arial" panose="020B0604020202020204" pitchFamily="34" charset="0"/>
                <a:cs typeface="Arial" panose="020B0604020202020204" pitchFamily="34" charset="0"/>
              </a:rPr>
              <a:t>Burnier</a:t>
            </a:r>
            <a:r>
              <a:rPr lang="pt-BR" sz="4800" i="1" dirty="0">
                <a:latin typeface="Arial" panose="020B0604020202020204" pitchFamily="34" charset="0"/>
                <a:cs typeface="Arial" panose="020B0604020202020204" pitchFamily="34" charset="0"/>
              </a:rPr>
              <a:t> Foundation </a:t>
            </a:r>
            <a:endParaRPr lang="en-US" sz="4800" i="1" dirty="0">
              <a:latin typeface="Arial" pitchFamily="34" charset="0"/>
              <a:cs typeface="Arial" pitchFamily="34" charset="0"/>
            </a:endParaRPr>
          </a:p>
          <a:p>
            <a:pPr algn="ctr"/>
            <a:r>
              <a:rPr lang="en-US" sz="4800" i="1" dirty="0">
                <a:latin typeface="Arial" pitchFamily="34" charset="0"/>
                <a:cs typeface="Arial" pitchFamily="34" charset="0"/>
              </a:rPr>
              <a:t>² Retina and Vitreous Fellowships – Dr. João </a:t>
            </a:r>
            <a:r>
              <a:rPr lang="en-US" sz="4800" i="1" dirty="0" err="1">
                <a:latin typeface="Arial" pitchFamily="34" charset="0"/>
                <a:cs typeface="Arial" pitchFamily="34" charset="0"/>
              </a:rPr>
              <a:t>Penido</a:t>
            </a:r>
            <a:r>
              <a:rPr lang="en-US" sz="4800" i="1" dirty="0">
                <a:latin typeface="Arial" pitchFamily="34" charset="0"/>
                <a:cs typeface="Arial" pitchFamily="34" charset="0"/>
              </a:rPr>
              <a:t> </a:t>
            </a:r>
            <a:r>
              <a:rPr lang="en-US" sz="4800" i="1" dirty="0" err="1">
                <a:latin typeface="Arial" pitchFamily="34" charset="0"/>
                <a:cs typeface="Arial" pitchFamily="34" charset="0"/>
              </a:rPr>
              <a:t>Burnier</a:t>
            </a:r>
            <a:r>
              <a:rPr lang="en-US" sz="4800" i="1" dirty="0">
                <a:latin typeface="Arial" pitchFamily="34" charset="0"/>
                <a:cs typeface="Arial" pitchFamily="34" charset="0"/>
              </a:rPr>
              <a:t> Foundation</a:t>
            </a:r>
          </a:p>
          <a:p>
            <a:pPr algn="ctr"/>
            <a:r>
              <a:rPr lang="en-US" sz="4800" i="1" dirty="0">
                <a:latin typeface="Arial" pitchFamily="34" charset="0"/>
                <a:cs typeface="Arial" pitchFamily="34" charset="0"/>
              </a:rPr>
              <a:t>³ </a:t>
            </a:r>
            <a:r>
              <a:rPr lang="pt-BR" sz="4800" i="1" dirty="0">
                <a:latin typeface="Arial" panose="020B0604020202020204" pitchFamily="34" charset="0"/>
                <a:cs typeface="Arial" panose="020B0604020202020204" pitchFamily="34" charset="0"/>
              </a:rPr>
              <a:t>Heads </a:t>
            </a:r>
            <a:r>
              <a:rPr lang="pt-BR" sz="4800" i="1" dirty="0" err="1">
                <a:latin typeface="Arial" panose="020B0604020202020204" pitchFamily="34" charset="0"/>
                <a:cs typeface="Arial" panose="020B0604020202020204" pitchFamily="34" charset="0"/>
              </a:rPr>
              <a:t>of</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the</a:t>
            </a:r>
            <a:r>
              <a:rPr lang="pt-BR" sz="4800" i="1" dirty="0">
                <a:latin typeface="Arial" panose="020B0604020202020204" pitchFamily="34" charset="0"/>
                <a:cs typeface="Arial" panose="020B0604020202020204" pitchFamily="34" charset="0"/>
              </a:rPr>
              <a:t> Retina </a:t>
            </a:r>
            <a:r>
              <a:rPr lang="pt-BR" sz="4800" i="1" dirty="0" err="1">
                <a:latin typeface="Arial" panose="020B0604020202020204" pitchFamily="34" charset="0"/>
                <a:cs typeface="Arial" panose="020B0604020202020204" pitchFamily="34" charset="0"/>
              </a:rPr>
              <a:t>and</a:t>
            </a:r>
            <a:r>
              <a:rPr lang="pt-BR" sz="4800" i="1" dirty="0">
                <a:latin typeface="Arial" panose="020B0604020202020204" pitchFamily="34" charset="0"/>
                <a:cs typeface="Arial" panose="020B0604020202020204" pitchFamily="34" charset="0"/>
              </a:rPr>
              <a:t> </a:t>
            </a:r>
            <a:r>
              <a:rPr lang="pt-BR" sz="4800" i="1" dirty="0" err="1">
                <a:latin typeface="Arial" panose="020B0604020202020204" pitchFamily="34" charset="0"/>
                <a:cs typeface="Arial" panose="020B0604020202020204" pitchFamily="34" charset="0"/>
              </a:rPr>
              <a:t>Vitreous</a:t>
            </a:r>
            <a:r>
              <a:rPr lang="pt-BR" sz="4800" i="1" dirty="0">
                <a:latin typeface="Arial" panose="020B0604020202020204" pitchFamily="34" charset="0"/>
                <a:cs typeface="Arial" panose="020B0604020202020204" pitchFamily="34" charset="0"/>
              </a:rPr>
              <a:t> sector – Dr. João Penido Burnier Foundation</a:t>
            </a:r>
            <a:endParaRPr lang="pt-BR" sz="4800" dirty="0">
              <a:latin typeface="Arial" pitchFamily="34" charset="0"/>
              <a:cs typeface="Arial" pitchFamily="34" charset="0"/>
            </a:endParaRPr>
          </a:p>
        </p:txBody>
      </p:sp>
      <p:sp>
        <p:nvSpPr>
          <p:cNvPr id="10" name="CaixaDeTexto 9">
            <a:extLst>
              <a:ext uri="{FF2B5EF4-FFF2-40B4-BE49-F238E27FC236}">
                <a16:creationId xmlns:a16="http://schemas.microsoft.com/office/drawing/2014/main" id="{E9E03E8D-9E97-874C-97D3-7C115E8A5CFA}"/>
              </a:ext>
            </a:extLst>
          </p:cNvPr>
          <p:cNvSpPr txBox="1"/>
          <p:nvPr/>
        </p:nvSpPr>
        <p:spPr>
          <a:xfrm>
            <a:off x="33553647" y="24952786"/>
            <a:ext cx="6336155" cy="1800493"/>
          </a:xfrm>
          <a:prstGeom prst="rect">
            <a:avLst/>
          </a:prstGeom>
          <a:noFill/>
        </p:spPr>
        <p:txBody>
          <a:bodyPr wrap="square" rtlCol="0">
            <a:spAutoFit/>
          </a:bodyPr>
          <a:lstStyle/>
          <a:p>
            <a:pPr algn="just"/>
            <a:r>
              <a:rPr lang="pt-BR" sz="3700" b="1" dirty="0" err="1">
                <a:latin typeface="Arial" panose="020B0604020202020204" pitchFamily="34" charset="0"/>
                <a:cs typeface="Arial" panose="020B0604020202020204" pitchFamily="34" charset="0"/>
              </a:rPr>
              <a:t>Photo</a:t>
            </a:r>
            <a:r>
              <a:rPr lang="pt-BR" sz="3700" b="1" dirty="0">
                <a:latin typeface="Arial" panose="020B0604020202020204" pitchFamily="34" charset="0"/>
                <a:cs typeface="Arial" panose="020B0604020202020204" pitchFamily="34" charset="0"/>
              </a:rPr>
              <a:t> 2: </a:t>
            </a:r>
            <a:r>
              <a:rPr lang="pt-BR" sz="3700" b="1" dirty="0" err="1">
                <a:latin typeface="Arial" panose="020B0604020202020204" pitchFamily="34" charset="0"/>
                <a:cs typeface="Arial" panose="020B0604020202020204" pitchFamily="34" charset="0"/>
              </a:rPr>
              <a:t>Left</a:t>
            </a:r>
            <a:r>
              <a:rPr lang="pt-BR" sz="3700" b="1" dirty="0">
                <a:latin typeface="Arial" panose="020B0604020202020204" pitchFamily="34" charset="0"/>
                <a:cs typeface="Arial" panose="020B0604020202020204" pitchFamily="34" charset="0"/>
              </a:rPr>
              <a:t> </a:t>
            </a:r>
            <a:r>
              <a:rPr lang="pt-BR" sz="3700" b="1" dirty="0" err="1">
                <a:latin typeface="Arial" panose="020B0604020202020204" pitchFamily="34" charset="0"/>
                <a:cs typeface="Arial" panose="020B0604020202020204" pitchFamily="34" charset="0"/>
              </a:rPr>
              <a:t>Eye</a:t>
            </a:r>
            <a:r>
              <a:rPr lang="pt-BR" sz="3700" b="1" dirty="0">
                <a:latin typeface="Arial" panose="020B0604020202020204" pitchFamily="34" charset="0"/>
                <a:cs typeface="Arial" panose="020B0604020202020204" pitchFamily="34" charset="0"/>
              </a:rPr>
              <a:t> </a:t>
            </a:r>
            <a:r>
              <a:rPr lang="pt-BR" sz="3700" b="1" dirty="0" err="1">
                <a:latin typeface="Arial" panose="020B0604020202020204" pitchFamily="34" charset="0"/>
                <a:cs typeface="Arial" panose="020B0604020202020204" pitchFamily="34" charset="0"/>
              </a:rPr>
              <a:t>Retinography</a:t>
            </a:r>
            <a:r>
              <a:rPr lang="pt-BR" sz="3700" b="1" dirty="0">
                <a:latin typeface="Arial" panose="020B0604020202020204" pitchFamily="34" charset="0"/>
                <a:cs typeface="Arial" panose="020B0604020202020204" pitchFamily="34" charset="0"/>
              </a:rPr>
              <a:t> (</a:t>
            </a:r>
            <a:r>
              <a:rPr lang="pt-BR" sz="3700" b="1" dirty="0" err="1">
                <a:latin typeface="Arial" panose="020B0604020202020204" pitchFamily="34" charset="0"/>
                <a:cs typeface="Arial" panose="020B0604020202020204" pitchFamily="34" charset="0"/>
              </a:rPr>
              <a:t>after</a:t>
            </a:r>
            <a:r>
              <a:rPr lang="pt-BR" sz="3700" b="1" dirty="0">
                <a:latin typeface="Arial" panose="020B0604020202020204" pitchFamily="34" charset="0"/>
                <a:cs typeface="Arial" panose="020B0604020202020204" pitchFamily="34" charset="0"/>
              </a:rPr>
              <a:t> 30 </a:t>
            </a:r>
            <a:r>
              <a:rPr lang="pt-BR" sz="3700" b="1" dirty="0" err="1">
                <a:latin typeface="Arial" panose="020B0604020202020204" pitchFamily="34" charset="0"/>
                <a:cs typeface="Arial" panose="020B0604020202020204" pitchFamily="34" charset="0"/>
              </a:rPr>
              <a:t>days</a:t>
            </a:r>
            <a:r>
              <a:rPr lang="pt-BR" sz="3700" b="1" dirty="0">
                <a:latin typeface="Arial" panose="020B0604020202020204" pitchFamily="34" charset="0"/>
                <a:cs typeface="Arial" panose="020B0604020202020204" pitchFamily="34" charset="0"/>
              </a:rPr>
              <a:t>)</a:t>
            </a:r>
          </a:p>
        </p:txBody>
      </p:sp>
      <p:pic>
        <p:nvPicPr>
          <p:cNvPr id="1026" name="Picture 2" descr="Retina 2020 - 45º Congresso da Sociedade Brasileira de Retina e Vítr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37856"/>
            <a:ext cx="10000035" cy="5903382"/>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12"/>
          <p:cNvSpPr>
            <a:spLocks noChangeArrowheads="1"/>
          </p:cNvSpPr>
          <p:nvPr/>
        </p:nvSpPr>
        <p:spPr bwMode="auto">
          <a:xfrm>
            <a:off x="0" y="3724267"/>
            <a:ext cx="43200637" cy="2816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t-BR" sz="9000" b="1" i="0" u="none" strike="noStrike" cap="none" normalizeH="0" baseline="0" dirty="0">
                <a:ln>
                  <a:noFill/>
                </a:ln>
                <a:solidFill>
                  <a:schemeClr val="accent3">
                    <a:lumMod val="75000"/>
                  </a:schemeClr>
                </a:solidFill>
                <a:effectLst/>
                <a:latin typeface="Arial" panose="020B0604020202020204" pitchFamily="34" charset="0"/>
                <a:ea typeface="Arial Unicode MS" panose="020B0604020202020204" pitchFamily="34" charset="-128"/>
                <a:cs typeface="Arial" panose="020B0604020202020204" pitchFamily="34" charset="0"/>
              </a:rPr>
              <a:t>VALSALVA’S RETINOPATHY : </a:t>
            </a:r>
          </a:p>
          <a:p>
            <a:pPr marL="0" marR="0" lvl="0" indent="0" algn="ctr" defTabSz="914400" rtl="0" eaLnBrk="0" fontAlgn="base" latinLnBrk="0" hangingPunct="0">
              <a:lnSpc>
                <a:spcPct val="100000"/>
              </a:lnSpc>
              <a:spcBef>
                <a:spcPct val="0"/>
              </a:spcBef>
              <a:spcAft>
                <a:spcPct val="0"/>
              </a:spcAft>
              <a:buClrTx/>
              <a:buSzTx/>
              <a:buFontTx/>
              <a:buNone/>
              <a:tabLst/>
            </a:pPr>
            <a:r>
              <a:rPr lang="pt-BR" sz="9000" b="1" dirty="0">
                <a:solidFill>
                  <a:schemeClr val="accent3">
                    <a:lumMod val="75000"/>
                  </a:schemeClr>
                </a:solidFill>
                <a:latin typeface="Arial" panose="020B0604020202020204" pitchFamily="34" charset="0"/>
                <a:ea typeface="Arial Unicode MS" panose="020B0604020202020204" pitchFamily="34" charset="-128"/>
                <a:cs typeface="Arial" panose="020B0604020202020204" pitchFamily="34" charset="0"/>
              </a:rPr>
              <a:t>EXPECTANT APPROACH</a:t>
            </a:r>
            <a:endParaRPr kumimoji="0" lang="pt-BR" sz="9000" b="1" i="0" u="none" strike="noStrike" cap="none" normalizeH="0" baseline="0" dirty="0">
              <a:ln>
                <a:noFill/>
              </a:ln>
              <a:solidFill>
                <a:schemeClr val="accent3">
                  <a:lumMod val="75000"/>
                </a:schemeClr>
              </a:solidFill>
              <a:effectLst/>
              <a:latin typeface="Arial" panose="020B0604020202020204" pitchFamily="34" charset="0"/>
              <a:ea typeface="Arial Unicode MS" panose="020B0604020202020204" pitchFamily="34" charset="-128"/>
              <a:cs typeface="Arial" panose="020B0604020202020204" pitchFamily="34" charset="0"/>
            </a:endParaRPr>
          </a:p>
        </p:txBody>
      </p:sp>
      <p:sp>
        <p:nvSpPr>
          <p:cNvPr id="11" name="CaixaDeTexto 10">
            <a:extLst>
              <a:ext uri="{FF2B5EF4-FFF2-40B4-BE49-F238E27FC236}">
                <a16:creationId xmlns:a16="http://schemas.microsoft.com/office/drawing/2014/main" id="{C13593DC-2EF4-4BC1-82C3-70E77CE2D807}"/>
              </a:ext>
            </a:extLst>
          </p:cNvPr>
          <p:cNvSpPr txBox="1"/>
          <p:nvPr/>
        </p:nvSpPr>
        <p:spPr>
          <a:xfrm>
            <a:off x="22824455" y="25237480"/>
            <a:ext cx="6336155" cy="1231106"/>
          </a:xfrm>
          <a:prstGeom prst="rect">
            <a:avLst/>
          </a:prstGeom>
          <a:noFill/>
        </p:spPr>
        <p:txBody>
          <a:bodyPr wrap="square" rtlCol="0">
            <a:spAutoFit/>
          </a:bodyPr>
          <a:lstStyle/>
          <a:p>
            <a:pPr algn="just"/>
            <a:r>
              <a:rPr lang="pt-BR" sz="3700" b="1" dirty="0" err="1">
                <a:latin typeface="Arial" panose="020B0604020202020204" pitchFamily="34" charset="0"/>
                <a:cs typeface="Arial" panose="020B0604020202020204" pitchFamily="34" charset="0"/>
              </a:rPr>
              <a:t>Photo</a:t>
            </a:r>
            <a:r>
              <a:rPr lang="pt-BR" sz="3700" b="1" dirty="0">
                <a:latin typeface="Arial" panose="020B0604020202020204" pitchFamily="34" charset="0"/>
                <a:cs typeface="Arial" panose="020B0604020202020204" pitchFamily="34" charset="0"/>
              </a:rPr>
              <a:t> 1 : </a:t>
            </a:r>
            <a:r>
              <a:rPr lang="pt-BR" sz="3700" b="1" dirty="0" err="1">
                <a:latin typeface="Arial" panose="020B0604020202020204" pitchFamily="34" charset="0"/>
                <a:cs typeface="Arial" panose="020B0604020202020204" pitchFamily="34" charset="0"/>
              </a:rPr>
              <a:t>Left</a:t>
            </a:r>
            <a:r>
              <a:rPr lang="pt-BR" sz="3700" b="1" dirty="0">
                <a:latin typeface="Arial" panose="020B0604020202020204" pitchFamily="34" charset="0"/>
                <a:cs typeface="Arial" panose="020B0604020202020204" pitchFamily="34" charset="0"/>
              </a:rPr>
              <a:t> </a:t>
            </a:r>
            <a:r>
              <a:rPr lang="pt-BR" sz="3700" b="1" dirty="0" err="1">
                <a:latin typeface="Arial" panose="020B0604020202020204" pitchFamily="34" charset="0"/>
                <a:cs typeface="Arial" panose="020B0604020202020204" pitchFamily="34" charset="0"/>
              </a:rPr>
              <a:t>eye</a:t>
            </a:r>
            <a:r>
              <a:rPr lang="pt-BR" sz="3700" b="1" dirty="0">
                <a:latin typeface="Arial" panose="020B0604020202020204" pitchFamily="34" charset="0"/>
                <a:cs typeface="Arial" panose="020B0604020202020204" pitchFamily="34" charset="0"/>
              </a:rPr>
              <a:t> </a:t>
            </a:r>
            <a:r>
              <a:rPr lang="pt-BR" sz="3700" b="1" dirty="0" err="1">
                <a:latin typeface="Arial" panose="020B0604020202020204" pitchFamily="34" charset="0"/>
                <a:cs typeface="Arial" panose="020B0604020202020204" pitchFamily="34" charset="0"/>
              </a:rPr>
              <a:t>retinography</a:t>
            </a:r>
            <a:r>
              <a:rPr lang="pt-BR" sz="3700" b="1" dirty="0">
                <a:latin typeface="Arial" panose="020B0604020202020204" pitchFamily="34" charset="0"/>
                <a:cs typeface="Arial" panose="020B0604020202020204" pitchFamily="34" charset="0"/>
              </a:rPr>
              <a:t> (</a:t>
            </a:r>
            <a:r>
              <a:rPr lang="pt-BR" sz="3700" b="1" dirty="0" err="1">
                <a:latin typeface="Arial" panose="020B0604020202020204" pitchFamily="34" charset="0"/>
                <a:cs typeface="Arial" panose="020B0604020202020204" pitchFamily="34" charset="0"/>
              </a:rPr>
              <a:t>first</a:t>
            </a:r>
            <a:r>
              <a:rPr lang="pt-BR" sz="3700" b="1" dirty="0">
                <a:latin typeface="Arial" panose="020B0604020202020204" pitchFamily="34" charset="0"/>
                <a:cs typeface="Arial" panose="020B0604020202020204" pitchFamily="34" charset="0"/>
              </a:rPr>
              <a:t> </a:t>
            </a:r>
            <a:r>
              <a:rPr lang="pt-BR" sz="3700" b="1" dirty="0" err="1">
                <a:latin typeface="Arial" panose="020B0604020202020204" pitchFamily="34" charset="0"/>
                <a:cs typeface="Arial" panose="020B0604020202020204" pitchFamily="34" charset="0"/>
              </a:rPr>
              <a:t>day</a:t>
            </a:r>
            <a:r>
              <a:rPr lang="pt-BR" sz="3700" b="1" dirty="0">
                <a:latin typeface="Arial" panose="020B0604020202020204" pitchFamily="34" charset="0"/>
                <a:cs typeface="Arial" panose="020B0604020202020204" pitchFamily="34" charset="0"/>
              </a:rPr>
              <a:t>)</a:t>
            </a:r>
          </a:p>
        </p:txBody>
      </p:sp>
      <p:pic>
        <p:nvPicPr>
          <p:cNvPr id="5" name="Imagem 4">
            <a:extLst>
              <a:ext uri="{FF2B5EF4-FFF2-40B4-BE49-F238E27FC236}">
                <a16:creationId xmlns:a16="http://schemas.microsoft.com/office/drawing/2014/main" id="{A0D396DC-AD0D-45A8-96E9-444E14C428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804928" y="18561732"/>
            <a:ext cx="9161135" cy="6149602"/>
          </a:xfrm>
          <a:prstGeom prst="rect">
            <a:avLst/>
          </a:prstGeom>
        </p:spPr>
      </p:pic>
      <p:pic>
        <p:nvPicPr>
          <p:cNvPr id="8" name="Imagem 7">
            <a:extLst>
              <a:ext uri="{FF2B5EF4-FFF2-40B4-BE49-F238E27FC236}">
                <a16:creationId xmlns:a16="http://schemas.microsoft.com/office/drawing/2014/main" id="{3A73AF65-03F4-4ED9-82D3-173239BEE15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20908" y="18540112"/>
            <a:ext cx="9161134" cy="6149601"/>
          </a:xfrm>
          <a:prstGeom prst="rect">
            <a:avLst/>
          </a:prstGeom>
        </p:spPr>
      </p:pic>
    </p:spTree>
    <p:extLst>
      <p:ext uri="{BB962C8B-B14F-4D97-AF65-F5344CB8AC3E}">
        <p14:creationId xmlns:p14="http://schemas.microsoft.com/office/powerpoint/2010/main" val="8642444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Amarelo">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452</TotalTime>
  <Words>128</Words>
  <Application>Microsoft Macintosh PowerPoint</Application>
  <PresentationFormat>Personalizar</PresentationFormat>
  <Paragraphs>20</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Arial</vt:lpstr>
      <vt:lpstr>Calibri</vt:lpstr>
      <vt:lpstr>Georgia</vt:lpstr>
      <vt:lpstr>Trebuchet MS</vt:lpstr>
      <vt:lpstr>Wingdings 2</vt:lpstr>
      <vt:lpstr>Urbano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SÍNDROME DE AICARDI: RELATO DE CASO</dc:title>
  <dc:creator>BIBLIOTECA</dc:creator>
  <cp:lastModifiedBy>Deise Fialho da Costa</cp:lastModifiedBy>
  <cp:revision>97</cp:revision>
  <dcterms:created xsi:type="dcterms:W3CDTF">2018-07-17T20:09:24Z</dcterms:created>
  <dcterms:modified xsi:type="dcterms:W3CDTF">2020-02-03T20:04:34Z</dcterms:modified>
</cp:coreProperties>
</file>