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26" r:id="rId1"/>
  </p:sldMasterIdLst>
  <p:notesMasterIdLst>
    <p:notesMasterId r:id="rId3"/>
  </p:notesMasterIdLst>
  <p:sldIdLst>
    <p:sldId id="256" r:id="rId2"/>
  </p:sldIdLst>
  <p:sldSz cx="32404050" cy="46805850"/>
  <p:notesSz cx="6858000" cy="9144000"/>
  <p:embeddedFontLst>
    <p:embeddedFont>
      <p:font typeface="ＭＳ Ｐゴシック" panose="020B0600070205080204" pitchFamily="34" charset="-128"/>
      <p:regular r:id="rId4"/>
    </p:embeddedFont>
    <p:embeddedFont>
      <p:font typeface="Calibri" panose="020F0502020204030204" pitchFamily="34" charset="0"/>
      <p:regular r:id="rId5"/>
      <p:bold r:id="rId6"/>
      <p:italic r:id="rId7"/>
      <p:boldItalic r:id="rId8"/>
    </p:embeddedFont>
  </p:embeddedFontLst>
  <p:defaultTextStyle>
    <a:defPPr>
      <a:defRPr lang="pt-BR"/>
    </a:defPPr>
    <a:lvl1pPr algn="l" defTabSz="4318000" rtl="0" fontAlgn="base">
      <a:spcBef>
        <a:spcPct val="0"/>
      </a:spcBef>
      <a:spcAft>
        <a:spcPct val="0"/>
      </a:spcAft>
      <a:defRPr sz="8500" kern="1200">
        <a:solidFill>
          <a:schemeClr val="tx1"/>
        </a:solidFill>
        <a:latin typeface="Arial" charset="0"/>
        <a:ea typeface="ＭＳ Ｐゴシック" pitchFamily="34" charset="-128"/>
        <a:cs typeface="+mn-cs"/>
      </a:defRPr>
    </a:lvl1pPr>
    <a:lvl2pPr marL="2157413" indent="-1700213" algn="l" defTabSz="4318000" rtl="0" fontAlgn="base">
      <a:spcBef>
        <a:spcPct val="0"/>
      </a:spcBef>
      <a:spcAft>
        <a:spcPct val="0"/>
      </a:spcAft>
      <a:defRPr sz="8500" kern="1200">
        <a:solidFill>
          <a:schemeClr val="tx1"/>
        </a:solidFill>
        <a:latin typeface="Arial" charset="0"/>
        <a:ea typeface="ＭＳ Ｐゴシック" pitchFamily="34" charset="-128"/>
        <a:cs typeface="+mn-cs"/>
      </a:defRPr>
    </a:lvl2pPr>
    <a:lvl3pPr marL="4318000" indent="-3403600" algn="l" defTabSz="4318000" rtl="0" fontAlgn="base">
      <a:spcBef>
        <a:spcPct val="0"/>
      </a:spcBef>
      <a:spcAft>
        <a:spcPct val="0"/>
      </a:spcAft>
      <a:defRPr sz="8500" kern="1200">
        <a:solidFill>
          <a:schemeClr val="tx1"/>
        </a:solidFill>
        <a:latin typeface="Arial" charset="0"/>
        <a:ea typeface="ＭＳ Ｐゴシック" pitchFamily="34" charset="-128"/>
        <a:cs typeface="+mn-cs"/>
      </a:defRPr>
    </a:lvl3pPr>
    <a:lvl4pPr marL="6478588" indent="-5106988" algn="l" defTabSz="4318000" rtl="0" fontAlgn="base">
      <a:spcBef>
        <a:spcPct val="0"/>
      </a:spcBef>
      <a:spcAft>
        <a:spcPct val="0"/>
      </a:spcAft>
      <a:defRPr sz="8500" kern="1200">
        <a:solidFill>
          <a:schemeClr val="tx1"/>
        </a:solidFill>
        <a:latin typeface="Arial" charset="0"/>
        <a:ea typeface="ＭＳ Ｐゴシック" pitchFamily="34" charset="-128"/>
        <a:cs typeface="+mn-cs"/>
      </a:defRPr>
    </a:lvl4pPr>
    <a:lvl5pPr marL="8637588" indent="-6810375" algn="l" defTabSz="4318000" rtl="0" fontAlgn="base">
      <a:spcBef>
        <a:spcPct val="0"/>
      </a:spcBef>
      <a:spcAft>
        <a:spcPct val="0"/>
      </a:spcAft>
      <a:defRPr sz="8500" kern="1200">
        <a:solidFill>
          <a:schemeClr val="tx1"/>
        </a:solidFill>
        <a:latin typeface="Arial" charset="0"/>
        <a:ea typeface="ＭＳ Ｐゴシック" pitchFamily="34" charset="-128"/>
        <a:cs typeface="+mn-cs"/>
      </a:defRPr>
    </a:lvl5pPr>
    <a:lvl6pPr marL="2286000" algn="l" defTabSz="914400" rtl="0" eaLnBrk="1" latinLnBrk="0" hangingPunct="1">
      <a:defRPr sz="8500" kern="1200">
        <a:solidFill>
          <a:schemeClr val="tx1"/>
        </a:solidFill>
        <a:latin typeface="Arial" charset="0"/>
        <a:ea typeface="ＭＳ Ｐゴシック" pitchFamily="34" charset="-128"/>
        <a:cs typeface="+mn-cs"/>
      </a:defRPr>
    </a:lvl6pPr>
    <a:lvl7pPr marL="2743200" algn="l" defTabSz="914400" rtl="0" eaLnBrk="1" latinLnBrk="0" hangingPunct="1">
      <a:defRPr sz="8500" kern="1200">
        <a:solidFill>
          <a:schemeClr val="tx1"/>
        </a:solidFill>
        <a:latin typeface="Arial" charset="0"/>
        <a:ea typeface="ＭＳ Ｐゴシック" pitchFamily="34" charset="-128"/>
        <a:cs typeface="+mn-cs"/>
      </a:defRPr>
    </a:lvl7pPr>
    <a:lvl8pPr marL="3200400" algn="l" defTabSz="914400" rtl="0" eaLnBrk="1" latinLnBrk="0" hangingPunct="1">
      <a:defRPr sz="8500" kern="1200">
        <a:solidFill>
          <a:schemeClr val="tx1"/>
        </a:solidFill>
        <a:latin typeface="Arial" charset="0"/>
        <a:ea typeface="ＭＳ Ｐゴシック" pitchFamily="34" charset="-128"/>
        <a:cs typeface="+mn-cs"/>
      </a:defRPr>
    </a:lvl8pPr>
    <a:lvl9pPr marL="3657600" algn="l" defTabSz="914400" rtl="0" eaLnBrk="1" latinLnBrk="0" hangingPunct="1">
      <a:defRPr sz="85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4742">
          <p15:clr>
            <a:srgbClr val="A4A3A4"/>
          </p15:clr>
        </p15:guide>
        <p15:guide id="2" pos="10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3" d="100"/>
          <a:sy n="33" d="100"/>
        </p:scale>
        <p:origin x="2094" y="-2190"/>
      </p:cViewPr>
      <p:guideLst>
        <p:guide orient="horz" pos="14742"/>
        <p:guide pos="1020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2D2F7CCA-2478-46C1-BE6C-D4B50F2FC82B}" type="datetimeFigureOut">
              <a:rPr lang="pt-BR"/>
              <a:pPr>
                <a:defRPr/>
              </a:pPr>
              <a:t>03/02/2020</a:t>
            </a:fld>
            <a:endParaRPr lang="pt-BR"/>
          </a:p>
        </p:txBody>
      </p:sp>
      <p:sp>
        <p:nvSpPr>
          <p:cNvPr id="4" name="Espaço Reservado para Imagem de Slide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638CA2DB-8F0A-41EB-AD29-75FD8D83895C}" type="slidenum">
              <a:rPr lang="pt-BR"/>
              <a:pPr>
                <a:defRPr/>
              </a:pPr>
              <a:t>‹nº›</a:t>
            </a:fld>
            <a:endParaRPr lang="pt-BR"/>
          </a:p>
        </p:txBody>
      </p:sp>
    </p:spTree>
    <p:extLst>
      <p:ext uri="{BB962C8B-B14F-4D97-AF65-F5344CB8AC3E}">
        <p14:creationId xmlns:p14="http://schemas.microsoft.com/office/powerpoint/2010/main" val="24107587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099" name="Espaço Reservado para Anotações 2"/>
          <p:cNvSpPr>
            <a:spLocks noGrp="1"/>
          </p:cNvSpPr>
          <p:nvPr>
            <p:ph type="body" idx="1"/>
          </p:nvPr>
        </p:nvSpPr>
        <p:spPr bwMode="auto">
          <a:noFill/>
        </p:spPr>
        <p:txBody>
          <a:bodyPr/>
          <a:lstStyle/>
          <a:p>
            <a:pPr eaLnBrk="1" hangingPunct="1">
              <a:spcBef>
                <a:spcPct val="0"/>
              </a:spcBef>
            </a:pPr>
            <a:endParaRPr lang="en-US">
              <a:ea typeface="ＭＳ Ｐゴシック" pitchFamily="34" charset="-128"/>
            </a:endParaRPr>
          </a:p>
        </p:txBody>
      </p:sp>
      <p:sp>
        <p:nvSpPr>
          <p:cNvPr id="4100" name="Espaço Reservado para Número de Slide 3"/>
          <p:cNvSpPr>
            <a:spLocks noGrp="1"/>
          </p:cNvSpPr>
          <p:nvPr>
            <p:ph type="sldNum" sz="quarter" idx="5"/>
          </p:nvPr>
        </p:nvSpPr>
        <p:spPr bwMode="auto">
          <a:noFill/>
          <a:ln>
            <a:miter lim="800000"/>
            <a:headEnd/>
            <a:tailEnd/>
          </a:ln>
        </p:spPr>
        <p:txBody>
          <a:bodyPr/>
          <a:lstStyle/>
          <a:p>
            <a:fld id="{1F935DFD-4455-4F16-8817-E8137B81135F}" type="slidenum">
              <a:rPr lang="pt-BR" smtClean="0">
                <a:latin typeface="Arial" charset="0"/>
              </a:rPr>
              <a:pPr/>
              <a:t>1</a:t>
            </a:fld>
            <a:endParaRPr lang="pt-BR">
              <a:latin typeface="Arial" charset="0"/>
            </a:endParaRPr>
          </a:p>
        </p:txBody>
      </p:sp>
    </p:spTree>
    <p:extLst>
      <p:ext uri="{BB962C8B-B14F-4D97-AF65-F5344CB8AC3E}">
        <p14:creationId xmlns:p14="http://schemas.microsoft.com/office/powerpoint/2010/main" val="1914767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430304" y="14540181"/>
            <a:ext cx="27543443" cy="10032921"/>
          </a:xfrm>
        </p:spPr>
        <p:txBody>
          <a:bodyPr/>
          <a:lstStyle/>
          <a:p>
            <a:r>
              <a:rPr lang="pt-BR"/>
              <a:t>Clique para editar o estilo do título mestre</a:t>
            </a:r>
          </a:p>
        </p:txBody>
      </p:sp>
      <p:sp>
        <p:nvSpPr>
          <p:cNvPr id="3" name="Subtítulo 2"/>
          <p:cNvSpPr>
            <a:spLocks noGrp="1"/>
          </p:cNvSpPr>
          <p:nvPr>
            <p:ph type="subTitle" idx="1"/>
          </p:nvPr>
        </p:nvSpPr>
        <p:spPr>
          <a:xfrm>
            <a:off x="4860608" y="26523315"/>
            <a:ext cx="22682835" cy="11961495"/>
          </a:xfrm>
        </p:spPr>
        <p:txBody>
          <a:bodyPr/>
          <a:lstStyle>
            <a:lvl1pPr marL="0" indent="0" algn="ctr">
              <a:buNone/>
              <a:defRPr>
                <a:solidFill>
                  <a:schemeClr val="tx1">
                    <a:tint val="75000"/>
                  </a:schemeClr>
                </a:solidFill>
              </a:defRPr>
            </a:lvl1pPr>
            <a:lvl2pPr marL="2262229" indent="0" algn="ctr">
              <a:buNone/>
              <a:defRPr>
                <a:solidFill>
                  <a:schemeClr val="tx1">
                    <a:tint val="75000"/>
                  </a:schemeClr>
                </a:solidFill>
              </a:defRPr>
            </a:lvl2pPr>
            <a:lvl3pPr marL="4524478" indent="0" algn="ctr">
              <a:buNone/>
              <a:defRPr>
                <a:solidFill>
                  <a:schemeClr val="tx1">
                    <a:tint val="75000"/>
                  </a:schemeClr>
                </a:solidFill>
              </a:defRPr>
            </a:lvl3pPr>
            <a:lvl4pPr marL="6786707" indent="0" algn="ctr">
              <a:buNone/>
              <a:defRPr>
                <a:solidFill>
                  <a:schemeClr val="tx1">
                    <a:tint val="75000"/>
                  </a:schemeClr>
                </a:solidFill>
              </a:defRPr>
            </a:lvl4pPr>
            <a:lvl5pPr marL="9048937" indent="0" algn="ctr">
              <a:buNone/>
              <a:defRPr>
                <a:solidFill>
                  <a:schemeClr val="tx1">
                    <a:tint val="75000"/>
                  </a:schemeClr>
                </a:solidFill>
              </a:defRPr>
            </a:lvl5pPr>
            <a:lvl6pPr marL="11311166" indent="0" algn="ctr">
              <a:buNone/>
              <a:defRPr>
                <a:solidFill>
                  <a:schemeClr val="tx1">
                    <a:tint val="75000"/>
                  </a:schemeClr>
                </a:solidFill>
              </a:defRPr>
            </a:lvl6pPr>
            <a:lvl7pPr marL="13573415" indent="0" algn="ctr">
              <a:buNone/>
              <a:defRPr>
                <a:solidFill>
                  <a:schemeClr val="tx1">
                    <a:tint val="75000"/>
                  </a:schemeClr>
                </a:solidFill>
              </a:defRPr>
            </a:lvl7pPr>
            <a:lvl8pPr marL="15835644" indent="0" algn="ctr">
              <a:buNone/>
              <a:defRPr>
                <a:solidFill>
                  <a:schemeClr val="tx1">
                    <a:tint val="75000"/>
                  </a:schemeClr>
                </a:solidFill>
              </a:defRPr>
            </a:lvl8pPr>
            <a:lvl9pPr marL="18097873"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lvl1pPr>
              <a:defRPr/>
            </a:lvl1pPr>
          </a:lstStyle>
          <a:p>
            <a:pPr>
              <a:defRPr/>
            </a:pPr>
            <a:fld id="{FB7A94AC-A70D-441B-A1A2-6890F7322320}" type="datetimeFigureOut">
              <a:rPr lang="pt-BR"/>
              <a:pPr>
                <a:defRPr/>
              </a:pPr>
              <a:t>03/02/2020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D0CFA62-8F12-435B-BF23-F348641AEBAB}"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B931E18D-861F-4BBD-B5D8-59801052E943}" type="datetimeFigureOut">
              <a:rPr lang="pt-BR"/>
              <a:pPr>
                <a:defRPr/>
              </a:pPr>
              <a:t>03/02/2020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981615B-41EA-41F7-8D4C-C08317B626EE}"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3492936" y="1874421"/>
            <a:ext cx="7290911" cy="39936658"/>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1620203" y="1874421"/>
            <a:ext cx="21332666" cy="39936658"/>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93763D17-BCB3-4DF7-821C-1D4BB768BC58}" type="datetimeFigureOut">
              <a:rPr lang="pt-BR"/>
              <a:pPr>
                <a:defRPr/>
              </a:pPr>
              <a:t>03/02/2020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EECFB26-BEA2-4E5B-BBF5-0E8B1D54BF2F}"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1341883F-7C7D-41BC-B74F-3CBB99A7AD43}" type="datetimeFigureOut">
              <a:rPr lang="pt-BR"/>
              <a:pPr>
                <a:defRPr/>
              </a:pPr>
              <a:t>03/02/2020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2493BF95-6F29-4A8C-A268-F6E72DFE9588}"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2559696" y="30077116"/>
            <a:ext cx="27543443" cy="9296162"/>
          </a:xfrm>
        </p:spPr>
        <p:txBody>
          <a:bodyPr anchor="t"/>
          <a:lstStyle>
            <a:lvl1pPr algn="l">
              <a:defRPr sz="19800" b="1" cap="all"/>
            </a:lvl1pPr>
          </a:lstStyle>
          <a:p>
            <a:r>
              <a:rPr lang="pt-BR"/>
              <a:t>Clique para editar o estilo do título mestre</a:t>
            </a:r>
          </a:p>
        </p:txBody>
      </p:sp>
      <p:sp>
        <p:nvSpPr>
          <p:cNvPr id="3" name="Espaço Reservado para Texto 2"/>
          <p:cNvSpPr>
            <a:spLocks noGrp="1"/>
          </p:cNvSpPr>
          <p:nvPr>
            <p:ph type="body" idx="1"/>
          </p:nvPr>
        </p:nvSpPr>
        <p:spPr>
          <a:xfrm>
            <a:off x="2559696" y="19838333"/>
            <a:ext cx="27543443" cy="10238776"/>
          </a:xfrm>
        </p:spPr>
        <p:txBody>
          <a:bodyPr anchor="b"/>
          <a:lstStyle>
            <a:lvl1pPr marL="0" indent="0">
              <a:buNone/>
              <a:defRPr sz="9900">
                <a:solidFill>
                  <a:schemeClr val="tx1">
                    <a:tint val="75000"/>
                  </a:schemeClr>
                </a:solidFill>
              </a:defRPr>
            </a:lvl1pPr>
            <a:lvl2pPr marL="2262229" indent="0">
              <a:buNone/>
              <a:defRPr sz="8900">
                <a:solidFill>
                  <a:schemeClr val="tx1">
                    <a:tint val="75000"/>
                  </a:schemeClr>
                </a:solidFill>
              </a:defRPr>
            </a:lvl2pPr>
            <a:lvl3pPr marL="4524478" indent="0">
              <a:buNone/>
              <a:defRPr sz="7900">
                <a:solidFill>
                  <a:schemeClr val="tx1">
                    <a:tint val="75000"/>
                  </a:schemeClr>
                </a:solidFill>
              </a:defRPr>
            </a:lvl3pPr>
            <a:lvl4pPr marL="6786707" indent="0">
              <a:buNone/>
              <a:defRPr sz="6900">
                <a:solidFill>
                  <a:schemeClr val="tx1">
                    <a:tint val="75000"/>
                  </a:schemeClr>
                </a:solidFill>
              </a:defRPr>
            </a:lvl4pPr>
            <a:lvl5pPr marL="9048937" indent="0">
              <a:buNone/>
              <a:defRPr sz="6900">
                <a:solidFill>
                  <a:schemeClr val="tx1">
                    <a:tint val="75000"/>
                  </a:schemeClr>
                </a:solidFill>
              </a:defRPr>
            </a:lvl5pPr>
            <a:lvl6pPr marL="11311166" indent="0">
              <a:buNone/>
              <a:defRPr sz="6900">
                <a:solidFill>
                  <a:schemeClr val="tx1">
                    <a:tint val="75000"/>
                  </a:schemeClr>
                </a:solidFill>
              </a:defRPr>
            </a:lvl6pPr>
            <a:lvl7pPr marL="13573415" indent="0">
              <a:buNone/>
              <a:defRPr sz="6900">
                <a:solidFill>
                  <a:schemeClr val="tx1">
                    <a:tint val="75000"/>
                  </a:schemeClr>
                </a:solidFill>
              </a:defRPr>
            </a:lvl7pPr>
            <a:lvl8pPr marL="15835644" indent="0">
              <a:buNone/>
              <a:defRPr sz="6900">
                <a:solidFill>
                  <a:schemeClr val="tx1">
                    <a:tint val="75000"/>
                  </a:schemeClr>
                </a:solidFill>
              </a:defRPr>
            </a:lvl8pPr>
            <a:lvl9pPr marL="18097873" indent="0">
              <a:buNone/>
              <a:defRPr sz="69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51002918-D87C-4C5B-BE14-49340F663613}" type="datetimeFigureOut">
              <a:rPr lang="pt-BR"/>
              <a:pPr>
                <a:defRPr/>
              </a:pPr>
              <a:t>03/02/2020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6A55935C-073D-4B9E-BC18-14A6602B89BB}"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1620202" y="10921396"/>
            <a:ext cx="14311789" cy="30889697"/>
          </a:xfrm>
        </p:spPr>
        <p:txBody>
          <a:bodyPr/>
          <a:lstStyle>
            <a:lvl1pPr>
              <a:defRPr sz="13900"/>
            </a:lvl1pPr>
            <a:lvl2pPr>
              <a:defRPr sz="11900"/>
            </a:lvl2pPr>
            <a:lvl3pPr>
              <a:defRPr sz="9900"/>
            </a:lvl3pPr>
            <a:lvl4pPr>
              <a:defRPr sz="8900"/>
            </a:lvl4pPr>
            <a:lvl5pPr>
              <a:defRPr sz="8900"/>
            </a:lvl5pPr>
            <a:lvl6pPr>
              <a:defRPr sz="8900"/>
            </a:lvl6pPr>
            <a:lvl7pPr>
              <a:defRPr sz="8900"/>
            </a:lvl7pPr>
            <a:lvl8pPr>
              <a:defRPr sz="8900"/>
            </a:lvl8pPr>
            <a:lvl9pPr>
              <a:defRPr sz="89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16472059" y="10921396"/>
            <a:ext cx="14311789" cy="30889697"/>
          </a:xfrm>
        </p:spPr>
        <p:txBody>
          <a:bodyPr/>
          <a:lstStyle>
            <a:lvl1pPr>
              <a:defRPr sz="13900"/>
            </a:lvl1pPr>
            <a:lvl2pPr>
              <a:defRPr sz="11900"/>
            </a:lvl2pPr>
            <a:lvl3pPr>
              <a:defRPr sz="9900"/>
            </a:lvl3pPr>
            <a:lvl4pPr>
              <a:defRPr sz="8900"/>
            </a:lvl4pPr>
            <a:lvl5pPr>
              <a:defRPr sz="8900"/>
            </a:lvl5pPr>
            <a:lvl6pPr>
              <a:defRPr sz="8900"/>
            </a:lvl6pPr>
            <a:lvl7pPr>
              <a:defRPr sz="8900"/>
            </a:lvl7pPr>
            <a:lvl8pPr>
              <a:defRPr sz="8900"/>
            </a:lvl8pPr>
            <a:lvl9pPr>
              <a:defRPr sz="89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p:cNvSpPr>
            <a:spLocks noGrp="1"/>
          </p:cNvSpPr>
          <p:nvPr>
            <p:ph type="dt" sz="half" idx="10"/>
          </p:nvPr>
        </p:nvSpPr>
        <p:spPr/>
        <p:txBody>
          <a:bodyPr/>
          <a:lstStyle>
            <a:lvl1pPr>
              <a:defRPr/>
            </a:lvl1pPr>
          </a:lstStyle>
          <a:p>
            <a:pPr>
              <a:defRPr/>
            </a:pPr>
            <a:fld id="{0261E224-5393-44FB-8D3E-ADCF30CC9D26}" type="datetimeFigureOut">
              <a:rPr lang="pt-BR"/>
              <a:pPr>
                <a:defRPr/>
              </a:pPr>
              <a:t>03/02/2020</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2479F09D-BFEE-48DF-BABA-B9CC75E971F9}"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1620203" y="10477146"/>
            <a:ext cx="14317416" cy="4366376"/>
          </a:xfrm>
        </p:spPr>
        <p:txBody>
          <a:bodyPr anchor="b"/>
          <a:lstStyle>
            <a:lvl1pPr marL="0" indent="0">
              <a:buNone/>
              <a:defRPr sz="11900" b="1"/>
            </a:lvl1pPr>
            <a:lvl2pPr marL="2262229" indent="0">
              <a:buNone/>
              <a:defRPr sz="9900" b="1"/>
            </a:lvl2pPr>
            <a:lvl3pPr marL="4524478" indent="0">
              <a:buNone/>
              <a:defRPr sz="8900" b="1"/>
            </a:lvl3pPr>
            <a:lvl4pPr marL="6786707" indent="0">
              <a:buNone/>
              <a:defRPr sz="7900" b="1"/>
            </a:lvl4pPr>
            <a:lvl5pPr marL="9048937" indent="0">
              <a:buNone/>
              <a:defRPr sz="7900" b="1"/>
            </a:lvl5pPr>
            <a:lvl6pPr marL="11311166" indent="0">
              <a:buNone/>
              <a:defRPr sz="7900" b="1"/>
            </a:lvl6pPr>
            <a:lvl7pPr marL="13573415" indent="0">
              <a:buNone/>
              <a:defRPr sz="7900" b="1"/>
            </a:lvl7pPr>
            <a:lvl8pPr marL="15835644" indent="0">
              <a:buNone/>
              <a:defRPr sz="7900" b="1"/>
            </a:lvl8pPr>
            <a:lvl9pPr marL="18097873" indent="0">
              <a:buNone/>
              <a:defRPr sz="7900" b="1"/>
            </a:lvl9pPr>
          </a:lstStyle>
          <a:p>
            <a:pPr lvl="0"/>
            <a:r>
              <a:rPr lang="pt-BR"/>
              <a:t>Clique para editar os estilos do texto mestre</a:t>
            </a:r>
          </a:p>
        </p:txBody>
      </p:sp>
      <p:sp>
        <p:nvSpPr>
          <p:cNvPr id="4" name="Espaço Reservado para Conteúdo 3"/>
          <p:cNvSpPr>
            <a:spLocks noGrp="1"/>
          </p:cNvSpPr>
          <p:nvPr>
            <p:ph sz="half" idx="2"/>
          </p:nvPr>
        </p:nvSpPr>
        <p:spPr>
          <a:xfrm>
            <a:off x="1620203" y="14843522"/>
            <a:ext cx="14317416" cy="26967541"/>
          </a:xfrm>
        </p:spPr>
        <p:txBody>
          <a:bodyPr/>
          <a:lstStyle>
            <a:lvl1pPr>
              <a:defRPr sz="11900"/>
            </a:lvl1pPr>
            <a:lvl2pPr>
              <a:defRPr sz="9900"/>
            </a:lvl2pPr>
            <a:lvl3pPr>
              <a:defRPr sz="8900"/>
            </a:lvl3pPr>
            <a:lvl4pPr>
              <a:defRPr sz="7900"/>
            </a:lvl4pPr>
            <a:lvl5pPr>
              <a:defRPr sz="7900"/>
            </a:lvl5pPr>
            <a:lvl6pPr>
              <a:defRPr sz="7900"/>
            </a:lvl6pPr>
            <a:lvl7pPr>
              <a:defRPr sz="7900"/>
            </a:lvl7pPr>
            <a:lvl8pPr>
              <a:defRPr sz="7900"/>
            </a:lvl8pPr>
            <a:lvl9pPr>
              <a:defRPr sz="79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16460809" y="10477146"/>
            <a:ext cx="14323040" cy="4366376"/>
          </a:xfrm>
        </p:spPr>
        <p:txBody>
          <a:bodyPr anchor="b"/>
          <a:lstStyle>
            <a:lvl1pPr marL="0" indent="0">
              <a:buNone/>
              <a:defRPr sz="11900" b="1"/>
            </a:lvl1pPr>
            <a:lvl2pPr marL="2262229" indent="0">
              <a:buNone/>
              <a:defRPr sz="9900" b="1"/>
            </a:lvl2pPr>
            <a:lvl3pPr marL="4524478" indent="0">
              <a:buNone/>
              <a:defRPr sz="8900" b="1"/>
            </a:lvl3pPr>
            <a:lvl4pPr marL="6786707" indent="0">
              <a:buNone/>
              <a:defRPr sz="7900" b="1"/>
            </a:lvl4pPr>
            <a:lvl5pPr marL="9048937" indent="0">
              <a:buNone/>
              <a:defRPr sz="7900" b="1"/>
            </a:lvl5pPr>
            <a:lvl6pPr marL="11311166" indent="0">
              <a:buNone/>
              <a:defRPr sz="7900" b="1"/>
            </a:lvl6pPr>
            <a:lvl7pPr marL="13573415" indent="0">
              <a:buNone/>
              <a:defRPr sz="7900" b="1"/>
            </a:lvl7pPr>
            <a:lvl8pPr marL="15835644" indent="0">
              <a:buNone/>
              <a:defRPr sz="7900" b="1"/>
            </a:lvl8pPr>
            <a:lvl9pPr marL="18097873" indent="0">
              <a:buNone/>
              <a:defRPr sz="7900" b="1"/>
            </a:lvl9pPr>
          </a:lstStyle>
          <a:p>
            <a:pPr lvl="0"/>
            <a:r>
              <a:rPr lang="pt-BR"/>
              <a:t>Clique para editar os estilos do texto mestre</a:t>
            </a:r>
          </a:p>
        </p:txBody>
      </p:sp>
      <p:sp>
        <p:nvSpPr>
          <p:cNvPr id="6" name="Espaço Reservado para Conteúdo 5"/>
          <p:cNvSpPr>
            <a:spLocks noGrp="1"/>
          </p:cNvSpPr>
          <p:nvPr>
            <p:ph sz="quarter" idx="4"/>
          </p:nvPr>
        </p:nvSpPr>
        <p:spPr>
          <a:xfrm>
            <a:off x="16460809" y="14843522"/>
            <a:ext cx="14323040" cy="26967541"/>
          </a:xfrm>
        </p:spPr>
        <p:txBody>
          <a:bodyPr/>
          <a:lstStyle>
            <a:lvl1pPr>
              <a:defRPr sz="11900"/>
            </a:lvl1pPr>
            <a:lvl2pPr>
              <a:defRPr sz="9900"/>
            </a:lvl2pPr>
            <a:lvl3pPr>
              <a:defRPr sz="8900"/>
            </a:lvl3pPr>
            <a:lvl4pPr>
              <a:defRPr sz="7900"/>
            </a:lvl4pPr>
            <a:lvl5pPr>
              <a:defRPr sz="7900"/>
            </a:lvl5pPr>
            <a:lvl6pPr>
              <a:defRPr sz="7900"/>
            </a:lvl6pPr>
            <a:lvl7pPr>
              <a:defRPr sz="7900"/>
            </a:lvl7pPr>
            <a:lvl8pPr>
              <a:defRPr sz="7900"/>
            </a:lvl8pPr>
            <a:lvl9pPr>
              <a:defRPr sz="79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p:cNvSpPr>
            <a:spLocks noGrp="1"/>
          </p:cNvSpPr>
          <p:nvPr>
            <p:ph type="dt" sz="half" idx="10"/>
          </p:nvPr>
        </p:nvSpPr>
        <p:spPr/>
        <p:txBody>
          <a:bodyPr/>
          <a:lstStyle>
            <a:lvl1pPr>
              <a:defRPr/>
            </a:lvl1pPr>
          </a:lstStyle>
          <a:p>
            <a:pPr>
              <a:defRPr/>
            </a:pPr>
            <a:fld id="{DAB12A2F-8EC3-4BF6-85A8-49271531B901}" type="datetimeFigureOut">
              <a:rPr lang="pt-BR"/>
              <a:pPr>
                <a:defRPr/>
              </a:pPr>
              <a:t>03/02/2020</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F8E92B29-7A6B-403A-ABEE-BAFBA2DABD5F}"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3"/>
          <p:cNvSpPr>
            <a:spLocks noGrp="1"/>
          </p:cNvSpPr>
          <p:nvPr>
            <p:ph type="dt" sz="half" idx="10"/>
          </p:nvPr>
        </p:nvSpPr>
        <p:spPr/>
        <p:txBody>
          <a:bodyPr/>
          <a:lstStyle>
            <a:lvl1pPr>
              <a:defRPr/>
            </a:lvl1pPr>
          </a:lstStyle>
          <a:p>
            <a:pPr>
              <a:defRPr/>
            </a:pPr>
            <a:fld id="{D57B4C58-302D-4C93-AC80-C8BCA63A7EA9}" type="datetimeFigureOut">
              <a:rPr lang="pt-BR"/>
              <a:pPr>
                <a:defRPr/>
              </a:pPr>
              <a:t>03/02/2020</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D11B3D11-BD90-4209-85EC-5FB3E6BFF75C}"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51ED43C4-07ED-42B4-8EBF-C1197144CB1B}" type="datetimeFigureOut">
              <a:rPr lang="pt-BR"/>
              <a:pPr>
                <a:defRPr/>
              </a:pPr>
              <a:t>03/02/2020</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5EA82D34-BDA2-47C4-8D13-2DCD6DC9DD3D}"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620219" y="1863566"/>
            <a:ext cx="10660709" cy="7930991"/>
          </a:xfrm>
        </p:spPr>
        <p:txBody>
          <a:bodyPr anchor="b"/>
          <a:lstStyle>
            <a:lvl1pPr algn="l">
              <a:defRPr sz="9900" b="1"/>
            </a:lvl1pPr>
          </a:lstStyle>
          <a:p>
            <a:r>
              <a:rPr lang="pt-BR"/>
              <a:t>Clique para editar o estilo do título mestre</a:t>
            </a:r>
          </a:p>
        </p:txBody>
      </p:sp>
      <p:sp>
        <p:nvSpPr>
          <p:cNvPr id="3" name="Espaço Reservado para Conteúdo 2"/>
          <p:cNvSpPr>
            <a:spLocks noGrp="1"/>
          </p:cNvSpPr>
          <p:nvPr>
            <p:ph idx="1"/>
          </p:nvPr>
        </p:nvSpPr>
        <p:spPr>
          <a:xfrm>
            <a:off x="12669083" y="1863583"/>
            <a:ext cx="18114764" cy="39947496"/>
          </a:xfrm>
        </p:spPr>
        <p:txBody>
          <a:bodyPr/>
          <a:lstStyle>
            <a:lvl1pPr>
              <a:defRPr sz="15800"/>
            </a:lvl1pPr>
            <a:lvl2pPr>
              <a:defRPr sz="13900"/>
            </a:lvl2pPr>
            <a:lvl3pPr>
              <a:defRPr sz="11900"/>
            </a:lvl3pPr>
            <a:lvl4pPr>
              <a:defRPr sz="9900"/>
            </a:lvl4pPr>
            <a:lvl5pPr>
              <a:defRPr sz="9900"/>
            </a:lvl5pPr>
            <a:lvl6pPr>
              <a:defRPr sz="9900"/>
            </a:lvl6pPr>
            <a:lvl7pPr>
              <a:defRPr sz="9900"/>
            </a:lvl7pPr>
            <a:lvl8pPr>
              <a:defRPr sz="9900"/>
            </a:lvl8pPr>
            <a:lvl9pPr>
              <a:defRPr sz="99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1620219" y="9794588"/>
            <a:ext cx="10660709" cy="32016505"/>
          </a:xfrm>
        </p:spPr>
        <p:txBody>
          <a:bodyPr/>
          <a:lstStyle>
            <a:lvl1pPr marL="0" indent="0">
              <a:buNone/>
              <a:defRPr sz="6900"/>
            </a:lvl1pPr>
            <a:lvl2pPr marL="2262229" indent="0">
              <a:buNone/>
              <a:defRPr sz="5900"/>
            </a:lvl2pPr>
            <a:lvl3pPr marL="4524478" indent="0">
              <a:buNone/>
              <a:defRPr sz="5000"/>
            </a:lvl3pPr>
            <a:lvl4pPr marL="6786707" indent="0">
              <a:buNone/>
              <a:defRPr sz="4500"/>
            </a:lvl4pPr>
            <a:lvl5pPr marL="9048937" indent="0">
              <a:buNone/>
              <a:defRPr sz="4500"/>
            </a:lvl5pPr>
            <a:lvl6pPr marL="11311166" indent="0">
              <a:buNone/>
              <a:defRPr sz="4500"/>
            </a:lvl6pPr>
            <a:lvl7pPr marL="13573415" indent="0">
              <a:buNone/>
              <a:defRPr sz="4500"/>
            </a:lvl7pPr>
            <a:lvl8pPr marL="15835644" indent="0">
              <a:buNone/>
              <a:defRPr sz="4500"/>
            </a:lvl8pPr>
            <a:lvl9pPr marL="18097873" indent="0">
              <a:buNone/>
              <a:defRPr sz="4500"/>
            </a:lvl9pPr>
          </a:lstStyle>
          <a:p>
            <a:pPr lvl="0"/>
            <a:r>
              <a:rPr lang="pt-BR"/>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486A7348-1064-47C5-850A-5E915A315201}" type="datetimeFigureOut">
              <a:rPr lang="pt-BR"/>
              <a:pPr>
                <a:defRPr/>
              </a:pPr>
              <a:t>03/02/2020</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BD8F5345-5784-4335-8B03-2750A091D417}"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51421" y="32764095"/>
            <a:ext cx="19442430" cy="3867987"/>
          </a:xfrm>
        </p:spPr>
        <p:txBody>
          <a:bodyPr anchor="b"/>
          <a:lstStyle>
            <a:lvl1pPr algn="l">
              <a:defRPr sz="9900" b="1"/>
            </a:lvl1pPr>
          </a:lstStyle>
          <a:p>
            <a:r>
              <a:rPr lang="pt-BR"/>
              <a:t>Clique para editar o estilo do título mestre</a:t>
            </a:r>
          </a:p>
        </p:txBody>
      </p:sp>
      <p:sp>
        <p:nvSpPr>
          <p:cNvPr id="3" name="Espaço Reservado para Imagem 2"/>
          <p:cNvSpPr>
            <a:spLocks noGrp="1"/>
          </p:cNvSpPr>
          <p:nvPr>
            <p:ph type="pic" idx="1"/>
          </p:nvPr>
        </p:nvSpPr>
        <p:spPr>
          <a:xfrm>
            <a:off x="6351421" y="4182189"/>
            <a:ext cx="19442430" cy="28083510"/>
          </a:xfrm>
        </p:spPr>
        <p:txBody>
          <a:bodyPr rtlCol="0">
            <a:normAutofit/>
          </a:bodyPr>
          <a:lstStyle>
            <a:lvl1pPr marL="0" indent="0">
              <a:buNone/>
              <a:defRPr sz="15800"/>
            </a:lvl1pPr>
            <a:lvl2pPr marL="2262229" indent="0">
              <a:buNone/>
              <a:defRPr sz="13900"/>
            </a:lvl2pPr>
            <a:lvl3pPr marL="4524478" indent="0">
              <a:buNone/>
              <a:defRPr sz="11900"/>
            </a:lvl3pPr>
            <a:lvl4pPr marL="6786707" indent="0">
              <a:buNone/>
              <a:defRPr sz="9900"/>
            </a:lvl4pPr>
            <a:lvl5pPr marL="9048937" indent="0">
              <a:buNone/>
              <a:defRPr sz="9900"/>
            </a:lvl5pPr>
            <a:lvl6pPr marL="11311166" indent="0">
              <a:buNone/>
              <a:defRPr sz="9900"/>
            </a:lvl6pPr>
            <a:lvl7pPr marL="13573415" indent="0">
              <a:buNone/>
              <a:defRPr sz="9900"/>
            </a:lvl7pPr>
            <a:lvl8pPr marL="15835644" indent="0">
              <a:buNone/>
              <a:defRPr sz="9900"/>
            </a:lvl8pPr>
            <a:lvl9pPr marL="18097873" indent="0">
              <a:buNone/>
              <a:defRPr sz="9900"/>
            </a:lvl9pPr>
          </a:lstStyle>
          <a:p>
            <a:pPr lvl="0"/>
            <a:endParaRPr lang="pt-BR" noProof="0"/>
          </a:p>
        </p:txBody>
      </p:sp>
      <p:sp>
        <p:nvSpPr>
          <p:cNvPr id="4" name="Espaço Reservado para Texto 3"/>
          <p:cNvSpPr>
            <a:spLocks noGrp="1"/>
          </p:cNvSpPr>
          <p:nvPr>
            <p:ph type="body" sz="half" idx="2"/>
          </p:nvPr>
        </p:nvSpPr>
        <p:spPr>
          <a:xfrm>
            <a:off x="6351421" y="36632082"/>
            <a:ext cx="19442430" cy="5493183"/>
          </a:xfrm>
        </p:spPr>
        <p:txBody>
          <a:bodyPr/>
          <a:lstStyle>
            <a:lvl1pPr marL="0" indent="0">
              <a:buNone/>
              <a:defRPr sz="6900"/>
            </a:lvl1pPr>
            <a:lvl2pPr marL="2262229" indent="0">
              <a:buNone/>
              <a:defRPr sz="5900"/>
            </a:lvl2pPr>
            <a:lvl3pPr marL="4524478" indent="0">
              <a:buNone/>
              <a:defRPr sz="5000"/>
            </a:lvl3pPr>
            <a:lvl4pPr marL="6786707" indent="0">
              <a:buNone/>
              <a:defRPr sz="4500"/>
            </a:lvl4pPr>
            <a:lvl5pPr marL="9048937" indent="0">
              <a:buNone/>
              <a:defRPr sz="4500"/>
            </a:lvl5pPr>
            <a:lvl6pPr marL="11311166" indent="0">
              <a:buNone/>
              <a:defRPr sz="4500"/>
            </a:lvl6pPr>
            <a:lvl7pPr marL="13573415" indent="0">
              <a:buNone/>
              <a:defRPr sz="4500"/>
            </a:lvl7pPr>
            <a:lvl8pPr marL="15835644" indent="0">
              <a:buNone/>
              <a:defRPr sz="4500"/>
            </a:lvl8pPr>
            <a:lvl9pPr marL="18097873" indent="0">
              <a:buNone/>
              <a:defRPr sz="4500"/>
            </a:lvl9pPr>
          </a:lstStyle>
          <a:p>
            <a:pPr lvl="0"/>
            <a:r>
              <a:rPr lang="pt-BR"/>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FEC95FCC-B106-488A-811F-F5B2B6278878}" type="datetimeFigureOut">
              <a:rPr lang="pt-BR"/>
              <a:pPr>
                <a:defRPr/>
              </a:pPr>
              <a:t>03/02/2020</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1AF5ECD2-CC13-483B-A53C-C69B0AC433BC}"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1620838" y="1874838"/>
            <a:ext cx="29162375" cy="7800975"/>
          </a:xfrm>
          <a:prstGeom prst="rect">
            <a:avLst/>
          </a:prstGeom>
          <a:noFill/>
          <a:ln w="9525">
            <a:noFill/>
            <a:miter lim="800000"/>
            <a:headEnd/>
            <a:tailEnd/>
          </a:ln>
        </p:spPr>
        <p:txBody>
          <a:bodyPr vert="horz" wrap="square" lIns="452450" tIns="226220" rIns="452450" bIns="226220" numCol="1" anchor="ctr" anchorCtr="0" compatLnSpc="1">
            <a:prstTxWarp prst="textNoShape">
              <a:avLst/>
            </a:prstTxWarp>
          </a:bodyPr>
          <a:lstStyle/>
          <a:p>
            <a:pPr lvl="0"/>
            <a:r>
              <a:rPr lang="pt-BR"/>
              <a:t>Clique para editar o estilo do título mestre</a:t>
            </a:r>
          </a:p>
        </p:txBody>
      </p:sp>
      <p:sp>
        <p:nvSpPr>
          <p:cNvPr id="1027" name="Espaço Reservado para Texto 2"/>
          <p:cNvSpPr>
            <a:spLocks noGrp="1"/>
          </p:cNvSpPr>
          <p:nvPr>
            <p:ph type="body" idx="1"/>
          </p:nvPr>
        </p:nvSpPr>
        <p:spPr bwMode="auto">
          <a:xfrm>
            <a:off x="1620838" y="10922000"/>
            <a:ext cx="29162375" cy="30889575"/>
          </a:xfrm>
          <a:prstGeom prst="rect">
            <a:avLst/>
          </a:prstGeom>
          <a:noFill/>
          <a:ln w="9525">
            <a:noFill/>
            <a:miter lim="800000"/>
            <a:headEnd/>
            <a:tailEnd/>
          </a:ln>
        </p:spPr>
        <p:txBody>
          <a:bodyPr vert="horz" wrap="square" lIns="452450" tIns="226220" rIns="452450" bIns="2262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1620838" y="43381613"/>
            <a:ext cx="7559675" cy="2492375"/>
          </a:xfrm>
          <a:prstGeom prst="rect">
            <a:avLst/>
          </a:prstGeom>
        </p:spPr>
        <p:txBody>
          <a:bodyPr vert="horz" wrap="square" lIns="452450" tIns="226220" rIns="452450" bIns="226220" numCol="1" anchor="ctr" anchorCtr="0" compatLnSpc="1">
            <a:prstTxWarp prst="textNoShape">
              <a:avLst/>
            </a:prstTxWarp>
          </a:bodyPr>
          <a:lstStyle>
            <a:lvl1pPr>
              <a:defRPr sz="5900">
                <a:solidFill>
                  <a:srgbClr val="898989"/>
                </a:solidFill>
                <a:latin typeface="Arial" pitchFamily="34" charset="0"/>
              </a:defRPr>
            </a:lvl1pPr>
          </a:lstStyle>
          <a:p>
            <a:pPr>
              <a:defRPr/>
            </a:pPr>
            <a:fld id="{59F7D409-7BEC-4B64-B2F8-56AC231D7E90}" type="datetimeFigureOut">
              <a:rPr lang="pt-BR"/>
              <a:pPr>
                <a:defRPr/>
              </a:pPr>
              <a:t>03/02/2020</a:t>
            </a:fld>
            <a:endParaRPr lang="pt-BR"/>
          </a:p>
        </p:txBody>
      </p:sp>
      <p:sp>
        <p:nvSpPr>
          <p:cNvPr id="5" name="Espaço Reservado para Rodapé 4"/>
          <p:cNvSpPr>
            <a:spLocks noGrp="1"/>
          </p:cNvSpPr>
          <p:nvPr>
            <p:ph type="ftr" sz="quarter" idx="3"/>
          </p:nvPr>
        </p:nvSpPr>
        <p:spPr>
          <a:xfrm>
            <a:off x="11071225" y="43381613"/>
            <a:ext cx="10261600" cy="2492375"/>
          </a:xfrm>
          <a:prstGeom prst="rect">
            <a:avLst/>
          </a:prstGeom>
        </p:spPr>
        <p:txBody>
          <a:bodyPr vert="horz" lIns="452450" tIns="226220" rIns="452450" bIns="226220" rtlCol="0" anchor="ctr"/>
          <a:lstStyle>
            <a:lvl1pPr algn="ctr">
              <a:defRPr sz="5900">
                <a:solidFill>
                  <a:schemeClr val="tx1">
                    <a:tint val="75000"/>
                  </a:scheme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4"/>
          </p:nvPr>
        </p:nvSpPr>
        <p:spPr>
          <a:xfrm>
            <a:off x="23223538" y="43381613"/>
            <a:ext cx="7559675" cy="2492375"/>
          </a:xfrm>
          <a:prstGeom prst="rect">
            <a:avLst/>
          </a:prstGeom>
        </p:spPr>
        <p:txBody>
          <a:bodyPr vert="horz" wrap="square" lIns="452450" tIns="226220" rIns="452450" bIns="226220" numCol="1" anchor="ctr" anchorCtr="0" compatLnSpc="1">
            <a:prstTxWarp prst="textNoShape">
              <a:avLst/>
            </a:prstTxWarp>
          </a:bodyPr>
          <a:lstStyle>
            <a:lvl1pPr algn="r">
              <a:defRPr sz="5900">
                <a:solidFill>
                  <a:srgbClr val="898989"/>
                </a:solidFill>
                <a:latin typeface="Arial" pitchFamily="34" charset="0"/>
              </a:defRPr>
            </a:lvl1pPr>
          </a:lstStyle>
          <a:p>
            <a:pPr>
              <a:defRPr/>
            </a:pPr>
            <a:fld id="{E207B2AE-F9E0-48CF-A4D3-9BD608BE8F2D}"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ctr" defTabSz="4524375" rtl="0" eaLnBrk="0" fontAlgn="base" hangingPunct="0">
        <a:spcBef>
          <a:spcPct val="0"/>
        </a:spcBef>
        <a:spcAft>
          <a:spcPct val="0"/>
        </a:spcAft>
        <a:defRPr sz="21800" kern="1200">
          <a:solidFill>
            <a:schemeClr val="tx1"/>
          </a:solidFill>
          <a:latin typeface="+mj-lt"/>
          <a:ea typeface="ＭＳ Ｐゴシック" charset="0"/>
          <a:cs typeface="ＭＳ Ｐゴシック" charset="0"/>
        </a:defRPr>
      </a:lvl1pPr>
      <a:lvl2pPr algn="ctr" defTabSz="4524375" rtl="0" eaLnBrk="0" fontAlgn="base" hangingPunct="0">
        <a:spcBef>
          <a:spcPct val="0"/>
        </a:spcBef>
        <a:spcAft>
          <a:spcPct val="0"/>
        </a:spcAft>
        <a:defRPr sz="21800">
          <a:solidFill>
            <a:schemeClr val="tx1"/>
          </a:solidFill>
          <a:latin typeface="Calibri" pitchFamily="34" charset="0"/>
          <a:ea typeface="ＭＳ Ｐゴシック" charset="0"/>
          <a:cs typeface="ＭＳ Ｐゴシック" charset="0"/>
        </a:defRPr>
      </a:lvl2pPr>
      <a:lvl3pPr algn="ctr" defTabSz="4524375" rtl="0" eaLnBrk="0" fontAlgn="base" hangingPunct="0">
        <a:spcBef>
          <a:spcPct val="0"/>
        </a:spcBef>
        <a:spcAft>
          <a:spcPct val="0"/>
        </a:spcAft>
        <a:defRPr sz="21800">
          <a:solidFill>
            <a:schemeClr val="tx1"/>
          </a:solidFill>
          <a:latin typeface="Calibri" pitchFamily="34" charset="0"/>
          <a:ea typeface="ＭＳ Ｐゴシック" charset="0"/>
          <a:cs typeface="ＭＳ Ｐゴシック" charset="0"/>
        </a:defRPr>
      </a:lvl3pPr>
      <a:lvl4pPr algn="ctr" defTabSz="4524375" rtl="0" eaLnBrk="0" fontAlgn="base" hangingPunct="0">
        <a:spcBef>
          <a:spcPct val="0"/>
        </a:spcBef>
        <a:spcAft>
          <a:spcPct val="0"/>
        </a:spcAft>
        <a:defRPr sz="21800">
          <a:solidFill>
            <a:schemeClr val="tx1"/>
          </a:solidFill>
          <a:latin typeface="Calibri" pitchFamily="34" charset="0"/>
          <a:ea typeface="ＭＳ Ｐゴシック" charset="0"/>
          <a:cs typeface="ＭＳ Ｐゴシック" charset="0"/>
        </a:defRPr>
      </a:lvl4pPr>
      <a:lvl5pPr algn="ctr" defTabSz="4524375" rtl="0" eaLnBrk="0" fontAlgn="base" hangingPunct="0">
        <a:spcBef>
          <a:spcPct val="0"/>
        </a:spcBef>
        <a:spcAft>
          <a:spcPct val="0"/>
        </a:spcAft>
        <a:defRPr sz="21800">
          <a:solidFill>
            <a:schemeClr val="tx1"/>
          </a:solidFill>
          <a:latin typeface="Calibri" pitchFamily="34" charset="0"/>
          <a:ea typeface="ＭＳ Ｐゴシック" charset="0"/>
          <a:cs typeface="ＭＳ Ｐゴシック" charset="0"/>
        </a:defRPr>
      </a:lvl5pPr>
      <a:lvl6pPr marL="457200" algn="ctr" defTabSz="4524375" rtl="0" fontAlgn="base">
        <a:spcBef>
          <a:spcPct val="0"/>
        </a:spcBef>
        <a:spcAft>
          <a:spcPct val="0"/>
        </a:spcAft>
        <a:defRPr sz="21800">
          <a:solidFill>
            <a:schemeClr val="tx1"/>
          </a:solidFill>
          <a:latin typeface="Calibri" pitchFamily="34" charset="0"/>
        </a:defRPr>
      </a:lvl6pPr>
      <a:lvl7pPr marL="914400" algn="ctr" defTabSz="4524375" rtl="0" fontAlgn="base">
        <a:spcBef>
          <a:spcPct val="0"/>
        </a:spcBef>
        <a:spcAft>
          <a:spcPct val="0"/>
        </a:spcAft>
        <a:defRPr sz="21800">
          <a:solidFill>
            <a:schemeClr val="tx1"/>
          </a:solidFill>
          <a:latin typeface="Calibri" pitchFamily="34" charset="0"/>
        </a:defRPr>
      </a:lvl7pPr>
      <a:lvl8pPr marL="1371600" algn="ctr" defTabSz="4524375" rtl="0" fontAlgn="base">
        <a:spcBef>
          <a:spcPct val="0"/>
        </a:spcBef>
        <a:spcAft>
          <a:spcPct val="0"/>
        </a:spcAft>
        <a:defRPr sz="21800">
          <a:solidFill>
            <a:schemeClr val="tx1"/>
          </a:solidFill>
          <a:latin typeface="Calibri" pitchFamily="34" charset="0"/>
        </a:defRPr>
      </a:lvl8pPr>
      <a:lvl9pPr marL="1828800" algn="ctr" defTabSz="4524375" rtl="0" fontAlgn="base">
        <a:spcBef>
          <a:spcPct val="0"/>
        </a:spcBef>
        <a:spcAft>
          <a:spcPct val="0"/>
        </a:spcAft>
        <a:defRPr sz="21800">
          <a:solidFill>
            <a:schemeClr val="tx1"/>
          </a:solidFill>
          <a:latin typeface="Calibri" pitchFamily="34" charset="0"/>
        </a:defRPr>
      </a:lvl9pPr>
    </p:titleStyle>
    <p:bodyStyle>
      <a:lvl1pPr marL="1695450" indent="-1695450" algn="l" defTabSz="4524375" rtl="0" eaLnBrk="0" fontAlgn="base" hangingPunct="0">
        <a:spcBef>
          <a:spcPct val="20000"/>
        </a:spcBef>
        <a:spcAft>
          <a:spcPct val="0"/>
        </a:spcAft>
        <a:buFont typeface="Arial" charset="0"/>
        <a:buChar char="•"/>
        <a:defRPr sz="15800" kern="1200">
          <a:solidFill>
            <a:schemeClr val="tx1"/>
          </a:solidFill>
          <a:latin typeface="+mn-lt"/>
          <a:ea typeface="ＭＳ Ｐゴシック" charset="0"/>
          <a:cs typeface="ＭＳ Ｐゴシック" charset="0"/>
        </a:defRPr>
      </a:lvl1pPr>
      <a:lvl2pPr marL="3675063" indent="-1412875" algn="l" defTabSz="4524375" rtl="0" eaLnBrk="0" fontAlgn="base" hangingPunct="0">
        <a:spcBef>
          <a:spcPct val="20000"/>
        </a:spcBef>
        <a:spcAft>
          <a:spcPct val="0"/>
        </a:spcAft>
        <a:buFont typeface="Arial" charset="0"/>
        <a:buChar char="–"/>
        <a:defRPr sz="13900" kern="1200">
          <a:solidFill>
            <a:schemeClr val="tx1"/>
          </a:solidFill>
          <a:latin typeface="+mn-lt"/>
          <a:ea typeface="ＭＳ Ｐゴシック" charset="0"/>
          <a:cs typeface="+mn-cs"/>
        </a:defRPr>
      </a:lvl2pPr>
      <a:lvl3pPr marL="5654675" indent="-1130300" algn="l" defTabSz="4524375" rtl="0" eaLnBrk="0" fontAlgn="base" hangingPunct="0">
        <a:spcBef>
          <a:spcPct val="20000"/>
        </a:spcBef>
        <a:spcAft>
          <a:spcPct val="0"/>
        </a:spcAft>
        <a:buFont typeface="Arial" charset="0"/>
        <a:buChar char="•"/>
        <a:defRPr sz="11900" kern="1200">
          <a:solidFill>
            <a:schemeClr val="tx1"/>
          </a:solidFill>
          <a:latin typeface="+mn-lt"/>
          <a:ea typeface="ＭＳ Ｐゴシック" charset="0"/>
          <a:cs typeface="+mn-cs"/>
        </a:defRPr>
      </a:lvl3pPr>
      <a:lvl4pPr marL="7916863" indent="-1130300" algn="l" defTabSz="4524375" rtl="0" eaLnBrk="0" fontAlgn="base" hangingPunct="0">
        <a:spcBef>
          <a:spcPct val="20000"/>
        </a:spcBef>
        <a:spcAft>
          <a:spcPct val="0"/>
        </a:spcAft>
        <a:buFont typeface="Arial" charset="0"/>
        <a:buChar char="–"/>
        <a:defRPr sz="9900" kern="1200">
          <a:solidFill>
            <a:schemeClr val="tx1"/>
          </a:solidFill>
          <a:latin typeface="+mn-lt"/>
          <a:ea typeface="ＭＳ Ｐゴシック" charset="0"/>
          <a:cs typeface="+mn-cs"/>
        </a:defRPr>
      </a:lvl4pPr>
      <a:lvl5pPr marL="10179050" indent="-1130300" algn="l" defTabSz="4524375" rtl="0" eaLnBrk="0" fontAlgn="base" hangingPunct="0">
        <a:spcBef>
          <a:spcPct val="20000"/>
        </a:spcBef>
        <a:spcAft>
          <a:spcPct val="0"/>
        </a:spcAft>
        <a:buFont typeface="Arial" charset="0"/>
        <a:buChar char="»"/>
        <a:defRPr sz="9900" kern="1200">
          <a:solidFill>
            <a:schemeClr val="tx1"/>
          </a:solidFill>
          <a:latin typeface="+mn-lt"/>
          <a:ea typeface="ＭＳ Ｐゴシック" charset="0"/>
          <a:cs typeface="+mn-cs"/>
        </a:defRPr>
      </a:lvl5pPr>
      <a:lvl6pPr marL="12442300" indent="-1131115" algn="l" defTabSz="4524478"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704529" indent="-1131115" algn="l" defTabSz="4524478"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66759" indent="-1131115" algn="l" defTabSz="4524478"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228988" indent="-1131115" algn="l" defTabSz="4524478" rtl="0" eaLnBrk="1" latinLnBrk="0" hangingPunct="1">
        <a:spcBef>
          <a:spcPct val="20000"/>
        </a:spcBef>
        <a:buFont typeface="Arial" pitchFamily="34" charset="0"/>
        <a:buChar char="•"/>
        <a:defRPr sz="9900" kern="1200">
          <a:solidFill>
            <a:schemeClr val="tx1"/>
          </a:solidFill>
          <a:latin typeface="+mn-lt"/>
          <a:ea typeface="+mn-ea"/>
          <a:cs typeface="+mn-cs"/>
        </a:defRPr>
      </a:lvl9pPr>
    </p:bodyStyle>
    <p:otherStyle>
      <a:defPPr>
        <a:defRPr lang="pt-BR"/>
      </a:defPPr>
      <a:lvl1pPr marL="0" algn="l" defTabSz="4524478" rtl="0" eaLnBrk="1" latinLnBrk="0" hangingPunct="1">
        <a:defRPr sz="8900" kern="1200">
          <a:solidFill>
            <a:schemeClr val="tx1"/>
          </a:solidFill>
          <a:latin typeface="+mn-lt"/>
          <a:ea typeface="+mn-ea"/>
          <a:cs typeface="+mn-cs"/>
        </a:defRPr>
      </a:lvl1pPr>
      <a:lvl2pPr marL="2262229" algn="l" defTabSz="4524478" rtl="0" eaLnBrk="1" latinLnBrk="0" hangingPunct="1">
        <a:defRPr sz="8900" kern="1200">
          <a:solidFill>
            <a:schemeClr val="tx1"/>
          </a:solidFill>
          <a:latin typeface="+mn-lt"/>
          <a:ea typeface="+mn-ea"/>
          <a:cs typeface="+mn-cs"/>
        </a:defRPr>
      </a:lvl2pPr>
      <a:lvl3pPr marL="4524478" algn="l" defTabSz="4524478" rtl="0" eaLnBrk="1" latinLnBrk="0" hangingPunct="1">
        <a:defRPr sz="8900" kern="1200">
          <a:solidFill>
            <a:schemeClr val="tx1"/>
          </a:solidFill>
          <a:latin typeface="+mn-lt"/>
          <a:ea typeface="+mn-ea"/>
          <a:cs typeface="+mn-cs"/>
        </a:defRPr>
      </a:lvl3pPr>
      <a:lvl4pPr marL="6786707" algn="l" defTabSz="4524478" rtl="0" eaLnBrk="1" latinLnBrk="0" hangingPunct="1">
        <a:defRPr sz="8900" kern="1200">
          <a:solidFill>
            <a:schemeClr val="tx1"/>
          </a:solidFill>
          <a:latin typeface="+mn-lt"/>
          <a:ea typeface="+mn-ea"/>
          <a:cs typeface="+mn-cs"/>
        </a:defRPr>
      </a:lvl4pPr>
      <a:lvl5pPr marL="9048937" algn="l" defTabSz="4524478" rtl="0" eaLnBrk="1" latinLnBrk="0" hangingPunct="1">
        <a:defRPr sz="8900" kern="1200">
          <a:solidFill>
            <a:schemeClr val="tx1"/>
          </a:solidFill>
          <a:latin typeface="+mn-lt"/>
          <a:ea typeface="+mn-ea"/>
          <a:cs typeface="+mn-cs"/>
        </a:defRPr>
      </a:lvl5pPr>
      <a:lvl6pPr marL="11311166" algn="l" defTabSz="4524478" rtl="0" eaLnBrk="1" latinLnBrk="0" hangingPunct="1">
        <a:defRPr sz="8900" kern="1200">
          <a:solidFill>
            <a:schemeClr val="tx1"/>
          </a:solidFill>
          <a:latin typeface="+mn-lt"/>
          <a:ea typeface="+mn-ea"/>
          <a:cs typeface="+mn-cs"/>
        </a:defRPr>
      </a:lvl6pPr>
      <a:lvl7pPr marL="13573415" algn="l" defTabSz="4524478" rtl="0" eaLnBrk="1" latinLnBrk="0" hangingPunct="1">
        <a:defRPr sz="8900" kern="1200">
          <a:solidFill>
            <a:schemeClr val="tx1"/>
          </a:solidFill>
          <a:latin typeface="+mn-lt"/>
          <a:ea typeface="+mn-ea"/>
          <a:cs typeface="+mn-cs"/>
        </a:defRPr>
      </a:lvl7pPr>
      <a:lvl8pPr marL="15835644" algn="l" defTabSz="4524478" rtl="0" eaLnBrk="1" latinLnBrk="0" hangingPunct="1">
        <a:defRPr sz="8900" kern="1200">
          <a:solidFill>
            <a:schemeClr val="tx1"/>
          </a:solidFill>
          <a:latin typeface="+mn-lt"/>
          <a:ea typeface="+mn-ea"/>
          <a:cs typeface="+mn-cs"/>
        </a:defRPr>
      </a:lvl8pPr>
      <a:lvl9pPr marL="18097873" algn="l" defTabSz="4524478" rtl="0" eaLnBrk="1" latinLnBrk="0" hangingPunct="1">
        <a:defRPr sz="8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3"/>
          <p:cNvPicPr>
            <a:picLocks noChangeAspect="1"/>
          </p:cNvPicPr>
          <p:nvPr/>
        </p:nvPicPr>
        <p:blipFill>
          <a:blip r:embed="rId3" cstate="print"/>
          <a:srcRect/>
          <a:stretch>
            <a:fillRect/>
          </a:stretch>
        </p:blipFill>
        <p:spPr bwMode="auto">
          <a:xfrm>
            <a:off x="24568150" y="1008063"/>
            <a:ext cx="7056438" cy="7056437"/>
          </a:xfrm>
          <a:prstGeom prst="rect">
            <a:avLst/>
          </a:prstGeom>
          <a:noFill/>
          <a:ln w="9525">
            <a:noFill/>
            <a:miter lim="800000"/>
            <a:headEnd/>
            <a:tailEnd/>
          </a:ln>
        </p:spPr>
      </p:pic>
      <p:sp>
        <p:nvSpPr>
          <p:cNvPr id="2" name="Título 1"/>
          <p:cNvSpPr>
            <a:spLocks noGrp="1"/>
          </p:cNvSpPr>
          <p:nvPr>
            <p:ph type="ctrTitle"/>
          </p:nvPr>
        </p:nvSpPr>
        <p:spPr>
          <a:xfrm>
            <a:off x="72233" y="720405"/>
            <a:ext cx="25850850" cy="3276600"/>
          </a:xfrm>
          <a:extLst>
            <a:ext uri="{909E8E84-426E-40dd-AFC4-6F175D3DCCD1}"/>
            <a:ext uri="{91240B29-F687-4f45-9708-019B960494DF}"/>
            <a:ext uri="{FAA26D3D-D897-4be2-8F04-BA451C77F1D7}"/>
          </a:extLst>
        </p:spPr>
        <p:txBody>
          <a:bodyPr>
            <a:normAutofit/>
          </a:bodyPr>
          <a:lstStyle/>
          <a:p>
            <a:pPr>
              <a:defRPr/>
            </a:pPr>
            <a:r>
              <a:rPr lang="pt-BR" sz="9600" b="1" dirty="0" err="1">
                <a:solidFill>
                  <a:srgbClr val="008040"/>
                </a:solidFill>
              </a:rPr>
              <a:t>Retinal</a:t>
            </a:r>
            <a:r>
              <a:rPr lang="pt-BR" sz="9600" b="1" dirty="0">
                <a:solidFill>
                  <a:srgbClr val="008040"/>
                </a:solidFill>
              </a:rPr>
              <a:t> </a:t>
            </a:r>
            <a:r>
              <a:rPr lang="pt-BR" sz="9600" b="1" dirty="0" err="1">
                <a:solidFill>
                  <a:srgbClr val="008040"/>
                </a:solidFill>
              </a:rPr>
              <a:t>Capillary</a:t>
            </a:r>
            <a:r>
              <a:rPr lang="pt-BR" sz="9600" b="1" dirty="0">
                <a:solidFill>
                  <a:srgbClr val="008040"/>
                </a:solidFill>
              </a:rPr>
              <a:t> </a:t>
            </a:r>
            <a:r>
              <a:rPr lang="pt-BR" sz="9600" b="1" dirty="0" err="1">
                <a:solidFill>
                  <a:srgbClr val="008040"/>
                </a:solidFill>
              </a:rPr>
              <a:t>Hemangioblastoma</a:t>
            </a:r>
            <a:r>
              <a:rPr lang="pt-BR" sz="9600" b="1" dirty="0">
                <a:solidFill>
                  <a:srgbClr val="008040"/>
                </a:solidFill>
              </a:rPr>
              <a:t>: Case </a:t>
            </a:r>
            <a:r>
              <a:rPr lang="pt-BR" sz="9600" b="1" dirty="0" err="1">
                <a:solidFill>
                  <a:srgbClr val="008040"/>
                </a:solidFill>
              </a:rPr>
              <a:t>report</a:t>
            </a:r>
            <a:endParaRPr lang="pt-BR" sz="9600" b="1" dirty="0">
              <a:ln w="17780" cmpd="sng">
                <a:solidFill>
                  <a:schemeClr val="accent1">
                    <a:tint val="3000"/>
                  </a:schemeClr>
                </a:solidFill>
                <a:prstDash val="solid"/>
                <a:miter lim="800000"/>
              </a:ln>
              <a:solidFill>
                <a:srgbClr val="008040"/>
              </a:solidFill>
              <a:effectLst>
                <a:outerShdw blurRad="55000" dist="50800" dir="5400000" algn="tl">
                  <a:srgbClr val="000000">
                    <a:alpha val="33000"/>
                  </a:srgbClr>
                </a:outerShdw>
              </a:effectLst>
              <a:cs typeface="+mj-cs"/>
            </a:endParaRPr>
          </a:p>
        </p:txBody>
      </p:sp>
      <p:sp>
        <p:nvSpPr>
          <p:cNvPr id="2051" name="Subtítulo 2"/>
          <p:cNvSpPr>
            <a:spLocks noGrp="1"/>
          </p:cNvSpPr>
          <p:nvPr>
            <p:ph type="subTitle" idx="1"/>
          </p:nvPr>
        </p:nvSpPr>
        <p:spPr>
          <a:xfrm>
            <a:off x="1152525" y="4176713"/>
            <a:ext cx="22826663" cy="3168650"/>
          </a:xfrm>
        </p:spPr>
        <p:txBody>
          <a:bodyPr/>
          <a:lstStyle/>
          <a:p>
            <a:pPr eaLnBrk="1" hangingPunct="1"/>
            <a:r>
              <a:rPr lang="pt-BR" sz="4000" dirty="0">
                <a:solidFill>
                  <a:srgbClr val="898989"/>
                </a:solidFill>
                <a:ea typeface="ＭＳ Ｐゴシック" pitchFamily="34" charset="-128"/>
              </a:rPr>
              <a:t>Weider Oliveira Silva</a:t>
            </a:r>
            <a:r>
              <a:rPr lang="pt-BR" sz="4000" baseline="30000" dirty="0">
                <a:solidFill>
                  <a:srgbClr val="898989"/>
                </a:solidFill>
                <a:ea typeface="ＭＳ Ｐゴシック" pitchFamily="34" charset="-128"/>
              </a:rPr>
              <a:t>1</a:t>
            </a:r>
            <a:r>
              <a:rPr lang="pt-BR" sz="4000" dirty="0">
                <a:solidFill>
                  <a:srgbClr val="898989"/>
                </a:solidFill>
                <a:ea typeface="ＭＳ Ｐゴシック" pitchFamily="34" charset="-128"/>
              </a:rPr>
              <a:t>, Paulo </a:t>
            </a:r>
            <a:r>
              <a:rPr lang="pt-BR" sz="4000" dirty="0" err="1">
                <a:solidFill>
                  <a:srgbClr val="898989"/>
                </a:solidFill>
                <a:ea typeface="ＭＳ Ｐゴシック" pitchFamily="34" charset="-128"/>
              </a:rPr>
              <a:t>Kin</a:t>
            </a:r>
            <a:r>
              <a:rPr lang="pt-BR" sz="4000" dirty="0">
                <a:solidFill>
                  <a:srgbClr val="898989"/>
                </a:solidFill>
                <a:ea typeface="ＭＳ Ｐゴシック" pitchFamily="34" charset="-128"/>
              </a:rPr>
              <a:t> Takara</a:t>
            </a:r>
            <a:r>
              <a:rPr lang="pt-BR" sz="4000" baseline="30000" dirty="0">
                <a:solidFill>
                  <a:srgbClr val="898989"/>
                </a:solidFill>
                <a:ea typeface="ＭＳ Ｐゴシック" pitchFamily="34" charset="-128"/>
              </a:rPr>
              <a:t>1</a:t>
            </a:r>
            <a:r>
              <a:rPr lang="pt-BR" sz="4000" dirty="0">
                <a:solidFill>
                  <a:srgbClr val="898989"/>
                </a:solidFill>
                <a:ea typeface="ＭＳ Ｐゴシック" pitchFamily="34" charset="-128"/>
              </a:rPr>
              <a:t>, </a:t>
            </a:r>
            <a:r>
              <a:rPr lang="pt-BR" sz="4000" dirty="0" err="1">
                <a:solidFill>
                  <a:srgbClr val="898989"/>
                </a:solidFill>
                <a:ea typeface="ＭＳ Ｐゴシック" pitchFamily="34" charset="-128"/>
              </a:rPr>
              <a:t>Nathale</a:t>
            </a:r>
            <a:r>
              <a:rPr lang="pt-BR" sz="4000" dirty="0">
                <a:solidFill>
                  <a:srgbClr val="898989"/>
                </a:solidFill>
                <a:ea typeface="ＭＳ Ｐゴシック" pitchFamily="34" charset="-128"/>
              </a:rPr>
              <a:t> Valente Santiago</a:t>
            </a:r>
            <a:r>
              <a:rPr lang="pt-BR" sz="4000" baseline="30000" dirty="0">
                <a:solidFill>
                  <a:srgbClr val="898989"/>
                </a:solidFill>
                <a:ea typeface="ＭＳ Ｐゴシック" pitchFamily="34" charset="-128"/>
              </a:rPr>
              <a:t>4</a:t>
            </a:r>
            <a:r>
              <a:rPr lang="pt-BR" sz="4000" dirty="0">
                <a:solidFill>
                  <a:srgbClr val="898989"/>
                </a:solidFill>
                <a:ea typeface="ＭＳ Ｐゴシック" pitchFamily="34" charset="-128"/>
              </a:rPr>
              <a:t>, Akiyoshi Oshima</a:t>
            </a:r>
            <a:r>
              <a:rPr lang="pt-BR" sz="4000" baseline="30000" dirty="0">
                <a:solidFill>
                  <a:srgbClr val="898989"/>
                </a:solidFill>
                <a:ea typeface="ＭＳ Ｐゴシック" pitchFamily="34" charset="-128"/>
              </a:rPr>
              <a:t>2,3</a:t>
            </a:r>
            <a:endParaRPr lang="pt-BR" sz="3200" baseline="30000" dirty="0">
              <a:solidFill>
                <a:srgbClr val="898989"/>
              </a:solidFill>
              <a:ea typeface="ＭＳ Ｐゴシック" pitchFamily="34" charset="-128"/>
            </a:endParaRPr>
          </a:p>
          <a:p>
            <a:pPr eaLnBrk="1" hangingPunct="1">
              <a:spcBef>
                <a:spcPct val="0"/>
              </a:spcBef>
            </a:pPr>
            <a:r>
              <a:rPr lang="pt-BR" sz="4000" baseline="30000" dirty="0">
                <a:solidFill>
                  <a:srgbClr val="898989"/>
                </a:solidFill>
                <a:ea typeface="ＭＳ Ｐゴシック" pitchFamily="34" charset="-128"/>
              </a:rPr>
              <a:t>1 – Retina </a:t>
            </a:r>
            <a:r>
              <a:rPr lang="pt-BR" sz="4000" baseline="30000" dirty="0" err="1">
                <a:solidFill>
                  <a:srgbClr val="898989"/>
                </a:solidFill>
                <a:ea typeface="ＭＳ Ｐゴシック" pitchFamily="34" charset="-128"/>
              </a:rPr>
              <a:t>and</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Vitreous</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Chair</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Ex-Fellow</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Ophthalmology</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Deparment</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of</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the</a:t>
            </a:r>
            <a:r>
              <a:rPr lang="pt-BR" sz="4000" baseline="30000" dirty="0">
                <a:solidFill>
                  <a:srgbClr val="898989"/>
                </a:solidFill>
                <a:ea typeface="ＭＳ Ｐゴシック" pitchFamily="34" charset="-128"/>
              </a:rPr>
              <a:t> Hospital do Servidor Público Estadual de São Paulo</a:t>
            </a:r>
            <a:r>
              <a:rPr lang="pt-BR" sz="4000" dirty="0">
                <a:solidFill>
                  <a:srgbClr val="898989"/>
                </a:solidFill>
                <a:ea typeface="ＭＳ Ｐゴシック" pitchFamily="34" charset="-128"/>
              </a:rPr>
              <a:t>  </a:t>
            </a:r>
          </a:p>
          <a:p>
            <a:pPr eaLnBrk="1" hangingPunct="1">
              <a:spcBef>
                <a:spcPct val="0"/>
              </a:spcBef>
            </a:pPr>
            <a:r>
              <a:rPr lang="pt-BR" sz="4000" baseline="30000" dirty="0">
                <a:solidFill>
                  <a:srgbClr val="898989"/>
                </a:solidFill>
                <a:ea typeface="ＭＳ Ｐゴシック" pitchFamily="34" charset="-128"/>
              </a:rPr>
              <a:t>2 – </a:t>
            </a:r>
            <a:r>
              <a:rPr lang="pt-BR" sz="4000" baseline="30000" dirty="0" err="1">
                <a:solidFill>
                  <a:srgbClr val="898989"/>
                </a:solidFill>
                <a:ea typeface="ＭＳ Ｐゴシック" pitchFamily="34" charset="-128"/>
              </a:rPr>
              <a:t>Attending</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physician</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and</a:t>
            </a:r>
            <a:r>
              <a:rPr lang="pt-BR" sz="4000" baseline="30000" dirty="0">
                <a:solidFill>
                  <a:srgbClr val="898989"/>
                </a:solidFill>
                <a:ea typeface="ＭＳ Ｐゴシック" pitchFamily="34" charset="-128"/>
              </a:rPr>
              <a:t> Preceptor </a:t>
            </a:r>
            <a:r>
              <a:rPr lang="pt-BR" sz="4000" baseline="30000" dirty="0" err="1">
                <a:solidFill>
                  <a:srgbClr val="898989"/>
                </a:solidFill>
                <a:ea typeface="ＭＳ Ｐゴシック" pitchFamily="34" charset="-128"/>
              </a:rPr>
              <a:t>of</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the</a:t>
            </a:r>
            <a:r>
              <a:rPr lang="pt-BR" sz="4000" baseline="30000" dirty="0">
                <a:solidFill>
                  <a:srgbClr val="898989"/>
                </a:solidFill>
                <a:ea typeface="ＭＳ Ｐゴシック" pitchFamily="34" charset="-128"/>
              </a:rPr>
              <a:t> Retina </a:t>
            </a:r>
            <a:r>
              <a:rPr lang="pt-BR" sz="4000" baseline="30000" dirty="0" err="1">
                <a:solidFill>
                  <a:srgbClr val="898989"/>
                </a:solidFill>
                <a:ea typeface="ＭＳ Ｐゴシック" pitchFamily="34" charset="-128"/>
              </a:rPr>
              <a:t>Chair</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of</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the</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Ophthalmology</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Deparment</a:t>
            </a:r>
            <a:r>
              <a:rPr lang="pt-BR" sz="4000" baseline="30000" dirty="0">
                <a:solidFill>
                  <a:srgbClr val="898989"/>
                </a:solidFill>
                <a:ea typeface="ＭＳ Ｐゴシック" pitchFamily="34" charset="-128"/>
              </a:rPr>
              <a:t> in </a:t>
            </a:r>
            <a:r>
              <a:rPr lang="pt-BR" sz="4000" baseline="30000" dirty="0" err="1">
                <a:solidFill>
                  <a:srgbClr val="898989"/>
                </a:solidFill>
                <a:ea typeface="ＭＳ Ｐゴシック" pitchFamily="34" charset="-128"/>
              </a:rPr>
              <a:t>the</a:t>
            </a:r>
            <a:r>
              <a:rPr lang="pt-BR" sz="4000" baseline="30000" dirty="0">
                <a:solidFill>
                  <a:srgbClr val="898989"/>
                </a:solidFill>
                <a:ea typeface="ＭＳ Ｐゴシック" pitchFamily="34" charset="-128"/>
              </a:rPr>
              <a:t> Hospital do Servidor Público Estadual de São Paulo</a:t>
            </a:r>
          </a:p>
          <a:p>
            <a:pPr eaLnBrk="1" hangingPunct="1">
              <a:spcBef>
                <a:spcPct val="0"/>
              </a:spcBef>
            </a:pPr>
            <a:r>
              <a:rPr lang="pt-BR" sz="4000" baseline="30000" dirty="0">
                <a:solidFill>
                  <a:srgbClr val="898989"/>
                </a:solidFill>
                <a:ea typeface="ＭＳ Ｐゴシック" pitchFamily="34" charset="-128"/>
              </a:rPr>
              <a:t>3- Head </a:t>
            </a:r>
            <a:r>
              <a:rPr lang="pt-BR" sz="4000" baseline="30000" dirty="0" err="1">
                <a:solidFill>
                  <a:srgbClr val="898989"/>
                </a:solidFill>
                <a:ea typeface="ＭＳ Ｐゴシック" pitchFamily="34" charset="-128"/>
              </a:rPr>
              <a:t>of</a:t>
            </a:r>
            <a:r>
              <a:rPr lang="pt-BR" sz="4000" baseline="30000" dirty="0">
                <a:solidFill>
                  <a:srgbClr val="898989"/>
                </a:solidFill>
                <a:ea typeface="ＭＳ Ｐゴシック" pitchFamily="34" charset="-128"/>
              </a:rPr>
              <a:t> Retina </a:t>
            </a:r>
            <a:r>
              <a:rPr lang="pt-BR" sz="4000" baseline="30000" dirty="0" err="1">
                <a:solidFill>
                  <a:srgbClr val="898989"/>
                </a:solidFill>
                <a:ea typeface="ＭＳ Ｐゴシック" pitchFamily="34" charset="-128"/>
              </a:rPr>
              <a:t>and</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Vitreous</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Chair</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Ophthalmology</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Deparment</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of</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the</a:t>
            </a:r>
            <a:r>
              <a:rPr lang="pt-BR" sz="4000" baseline="30000" dirty="0">
                <a:solidFill>
                  <a:srgbClr val="898989"/>
                </a:solidFill>
                <a:ea typeface="ＭＳ Ｐゴシック" pitchFamily="34" charset="-128"/>
              </a:rPr>
              <a:t> Hospital do Servidor Público Estadual de São Paulo</a:t>
            </a:r>
          </a:p>
          <a:p>
            <a:pPr eaLnBrk="1" hangingPunct="1">
              <a:spcBef>
                <a:spcPct val="0"/>
              </a:spcBef>
            </a:pPr>
            <a:r>
              <a:rPr lang="pt-BR" sz="4000" baseline="30000" dirty="0">
                <a:solidFill>
                  <a:srgbClr val="898989"/>
                </a:solidFill>
                <a:ea typeface="ＭＳ Ｐゴシック" pitchFamily="34" charset="-128"/>
              </a:rPr>
              <a:t>4 – </a:t>
            </a:r>
            <a:r>
              <a:rPr lang="pt-BR" sz="4000" baseline="30000" dirty="0" err="1">
                <a:solidFill>
                  <a:srgbClr val="898989"/>
                </a:solidFill>
                <a:ea typeface="ＭＳ Ｐゴシック" pitchFamily="34" charset="-128"/>
              </a:rPr>
              <a:t>Ex</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Resident</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of</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the</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Department</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of</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Ophthalmology</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of</a:t>
            </a:r>
            <a:r>
              <a:rPr lang="pt-BR" sz="4000" baseline="30000" dirty="0">
                <a:solidFill>
                  <a:srgbClr val="898989"/>
                </a:solidFill>
                <a:ea typeface="ＭＳ Ｐゴシック" pitchFamily="34" charset="-128"/>
              </a:rPr>
              <a:t> </a:t>
            </a:r>
            <a:r>
              <a:rPr lang="pt-BR" sz="4000" baseline="30000" dirty="0" err="1">
                <a:solidFill>
                  <a:srgbClr val="898989"/>
                </a:solidFill>
                <a:ea typeface="ＭＳ Ｐゴシック" pitchFamily="34" charset="-128"/>
              </a:rPr>
              <a:t>the</a:t>
            </a:r>
            <a:r>
              <a:rPr lang="pt-BR" sz="4000" baseline="30000" dirty="0">
                <a:solidFill>
                  <a:srgbClr val="898989"/>
                </a:solidFill>
                <a:ea typeface="ＭＳ Ｐゴシック" pitchFamily="34" charset="-128"/>
              </a:rPr>
              <a:t> Hospital do Servidor Público Estadual de São Paulo</a:t>
            </a:r>
          </a:p>
        </p:txBody>
      </p:sp>
      <p:sp>
        <p:nvSpPr>
          <p:cNvPr id="2054" name="Subtítulo 2"/>
          <p:cNvSpPr txBox="1">
            <a:spLocks/>
          </p:cNvSpPr>
          <p:nvPr/>
        </p:nvSpPr>
        <p:spPr bwMode="auto">
          <a:xfrm>
            <a:off x="15770225" y="38307963"/>
            <a:ext cx="16202025" cy="8353425"/>
          </a:xfrm>
          <a:prstGeom prst="rect">
            <a:avLst/>
          </a:prstGeom>
          <a:noFill/>
          <a:ln w="9525">
            <a:noFill/>
            <a:miter lim="800000"/>
            <a:headEnd/>
            <a:tailEnd/>
          </a:ln>
        </p:spPr>
        <p:txBody>
          <a:bodyPr lIns="431974" tIns="215984" rIns="431974" bIns="215984"/>
          <a:lstStyle/>
          <a:p>
            <a:endParaRPr lang="pt-BR" sz="4600" b="1">
              <a:solidFill>
                <a:srgbClr val="376092"/>
              </a:solidFill>
              <a:latin typeface="Calibri" pitchFamily="34" charset="0"/>
            </a:endParaRPr>
          </a:p>
          <a:p>
            <a:endParaRPr lang="pt-BR" sz="3800">
              <a:latin typeface="Calibri" pitchFamily="34" charset="0"/>
            </a:endParaRPr>
          </a:p>
          <a:p>
            <a:pPr algn="just">
              <a:buFont typeface="Calibri" pitchFamily="34" charset="0"/>
              <a:buAutoNum type="arabicPeriod"/>
            </a:pPr>
            <a:endParaRPr lang="pt-BR" sz="3500">
              <a:latin typeface="Calibri" pitchFamily="34" charset="0"/>
            </a:endParaRPr>
          </a:p>
        </p:txBody>
      </p:sp>
      <p:grpSp>
        <p:nvGrpSpPr>
          <p:cNvPr id="16" name="Grupo 15"/>
          <p:cNvGrpSpPr/>
          <p:nvPr/>
        </p:nvGrpSpPr>
        <p:grpSpPr>
          <a:xfrm>
            <a:off x="382588" y="11952958"/>
            <a:ext cx="31180061" cy="10297839"/>
            <a:chOff x="647700" y="19010323"/>
            <a:chExt cx="31180061" cy="10297839"/>
          </a:xfrm>
        </p:grpSpPr>
        <p:sp>
          <p:nvSpPr>
            <p:cNvPr id="2053" name="Subtítulo 2"/>
            <p:cNvSpPr txBox="1">
              <a:spLocks/>
            </p:cNvSpPr>
            <p:nvPr/>
          </p:nvSpPr>
          <p:spPr bwMode="auto">
            <a:xfrm>
              <a:off x="647700" y="19010323"/>
              <a:ext cx="31180061" cy="10297839"/>
            </a:xfrm>
            <a:prstGeom prst="rect">
              <a:avLst/>
            </a:prstGeom>
            <a:noFill/>
            <a:ln w="9525">
              <a:noFill/>
              <a:miter lim="800000"/>
              <a:headEnd/>
              <a:tailEnd/>
            </a:ln>
          </p:spPr>
          <p:txBody>
            <a:bodyPr lIns="431974" tIns="215984" rIns="431974" bIns="215984"/>
            <a:lstStyle/>
            <a:p>
              <a:pPr algn="just">
                <a:lnSpc>
                  <a:spcPct val="120000"/>
                </a:lnSpc>
              </a:pPr>
              <a:endParaRPr lang="pt-BR" sz="3500" dirty="0"/>
            </a:p>
            <a:p>
              <a:pPr algn="just">
                <a:lnSpc>
                  <a:spcPct val="120000"/>
                </a:lnSpc>
              </a:pPr>
              <a:endParaRPr lang="pt-BR" sz="3500" dirty="0"/>
            </a:p>
            <a:p>
              <a:r>
                <a:rPr lang="en-US" sz="3500" dirty="0"/>
                <a:t>A 29-YO male was referred with incidental low vision in the OS for 3 months.</a:t>
              </a:r>
            </a:p>
            <a:p>
              <a:r>
                <a:rPr lang="en-US" sz="3500" dirty="0"/>
                <a:t>His vision was 20/25 OD, 20/1000 OS. </a:t>
              </a:r>
            </a:p>
            <a:p>
              <a:r>
                <a:rPr lang="en-US" sz="3500" dirty="0"/>
                <a:t>His fundoscopic examination revealed a reddish, circular mass in the mid-periphery with large feeder vessels, ample retinal and macular </a:t>
              </a:r>
              <a:r>
                <a:rPr lang="en-US" sz="3500" dirty="0" err="1"/>
                <a:t>oedema</a:t>
              </a:r>
              <a:r>
                <a:rPr lang="en-US" sz="3500" dirty="0"/>
                <a:t> and large </a:t>
              </a:r>
              <a:r>
                <a:rPr lang="en-US" sz="3500" dirty="0" err="1"/>
                <a:t>exsudation</a:t>
              </a:r>
              <a:r>
                <a:rPr lang="en-US" sz="3500" dirty="0"/>
                <a:t> in the OS.</a:t>
              </a:r>
            </a:p>
            <a:p>
              <a:r>
                <a:rPr lang="en-US" sz="3500" dirty="0"/>
                <a:t>His OCT showed a significant Cystoid Macular </a:t>
              </a:r>
              <a:r>
                <a:rPr lang="en-US" sz="3500" dirty="0" err="1"/>
                <a:t>Oedema</a:t>
              </a:r>
              <a:r>
                <a:rPr lang="en-US" sz="3500" dirty="0"/>
                <a:t> and the Angiogram revealed </a:t>
              </a:r>
              <a:r>
                <a:rPr lang="en-US" sz="3500" dirty="0" err="1"/>
                <a:t>inumerous</a:t>
              </a:r>
              <a:r>
                <a:rPr lang="en-US" sz="3500" dirty="0"/>
                <a:t> hyperfluorescent hotspots and intense leakage in the tumor site.</a:t>
              </a:r>
              <a:endParaRPr lang="pt-BR" sz="3500" dirty="0"/>
            </a:p>
            <a:p>
              <a:r>
                <a:rPr lang="pt-BR" sz="3500" dirty="0"/>
                <a:t>His </a:t>
              </a:r>
              <a:r>
                <a:rPr lang="pt-BR" sz="3500" dirty="0" err="1"/>
                <a:t>past</a:t>
              </a:r>
              <a:r>
                <a:rPr lang="pt-BR" sz="3500" dirty="0"/>
                <a:t> medical </a:t>
              </a:r>
              <a:r>
                <a:rPr lang="pt-BR" sz="3500" dirty="0" err="1"/>
                <a:t>history</a:t>
              </a:r>
              <a:r>
                <a:rPr lang="pt-BR" sz="3500" dirty="0"/>
                <a:t> </a:t>
              </a:r>
              <a:r>
                <a:rPr lang="pt-BR" sz="3500" dirty="0" err="1"/>
                <a:t>revealed</a:t>
              </a:r>
              <a:r>
                <a:rPr lang="pt-BR" sz="3500" dirty="0"/>
                <a:t> </a:t>
              </a:r>
              <a:r>
                <a:rPr lang="pt-BR" sz="3500" dirty="0" err="1"/>
                <a:t>outpatient</a:t>
              </a:r>
              <a:r>
                <a:rPr lang="pt-BR" sz="3500" dirty="0"/>
                <a:t> </a:t>
              </a:r>
              <a:r>
                <a:rPr lang="pt-BR" sz="3500" dirty="0" err="1"/>
                <a:t>visits</a:t>
              </a:r>
              <a:r>
                <a:rPr lang="pt-BR" sz="3500" dirty="0"/>
                <a:t> </a:t>
              </a:r>
              <a:r>
                <a:rPr lang="pt-BR" sz="3500" dirty="0" err="1"/>
                <a:t>to</a:t>
              </a:r>
              <a:r>
                <a:rPr lang="pt-BR" sz="3500" dirty="0"/>
                <a:t> </a:t>
              </a:r>
              <a:r>
                <a:rPr lang="pt-BR" sz="3500" dirty="0" err="1"/>
                <a:t>nephrology</a:t>
              </a:r>
              <a:r>
                <a:rPr lang="pt-BR" sz="3500" dirty="0"/>
                <a:t> </a:t>
              </a:r>
              <a:r>
                <a:rPr lang="pt-BR" sz="3500" dirty="0" err="1"/>
                <a:t>due</a:t>
              </a:r>
              <a:r>
                <a:rPr lang="pt-BR" sz="3500" dirty="0"/>
                <a:t> </a:t>
              </a:r>
              <a:r>
                <a:rPr lang="pt-BR" sz="3500" dirty="0" err="1"/>
                <a:t>to</a:t>
              </a:r>
              <a:r>
                <a:rPr lang="pt-BR" sz="3500" dirty="0"/>
                <a:t> a </a:t>
              </a:r>
              <a:r>
                <a:rPr lang="pt-BR" sz="3500" dirty="0" err="1"/>
                <a:t>Nephrotic</a:t>
              </a:r>
              <a:r>
                <a:rPr lang="pt-BR" sz="3500" dirty="0"/>
                <a:t> </a:t>
              </a:r>
              <a:r>
                <a:rPr lang="pt-BR" sz="3500" dirty="0" err="1"/>
                <a:t>Syndrome</a:t>
              </a:r>
              <a:r>
                <a:rPr lang="pt-BR" sz="3500" dirty="0"/>
                <a:t> </a:t>
              </a:r>
              <a:r>
                <a:rPr lang="pt-BR" sz="3500" dirty="0" err="1"/>
                <a:t>episode</a:t>
              </a:r>
              <a:r>
                <a:rPr lang="pt-BR" sz="3500" dirty="0"/>
                <a:t> </a:t>
              </a:r>
              <a:r>
                <a:rPr lang="pt-BR" sz="3500" dirty="0" err="1"/>
                <a:t>during</a:t>
              </a:r>
              <a:r>
                <a:rPr lang="pt-BR" sz="3500" dirty="0"/>
                <a:t> </a:t>
              </a:r>
              <a:r>
                <a:rPr lang="pt-BR" sz="3500" dirty="0" err="1"/>
                <a:t>his</a:t>
              </a:r>
              <a:r>
                <a:rPr lang="pt-BR" sz="3500" dirty="0"/>
                <a:t> teenager </a:t>
              </a:r>
              <a:r>
                <a:rPr lang="pt-BR" sz="3500" dirty="0" err="1"/>
                <a:t>years</a:t>
              </a:r>
              <a:r>
                <a:rPr lang="pt-BR" sz="3500" dirty="0"/>
                <a:t>.</a:t>
              </a:r>
            </a:p>
            <a:p>
              <a:r>
                <a:rPr lang="pt-BR" sz="3500" dirty="0"/>
                <a:t>He </a:t>
              </a:r>
              <a:r>
                <a:rPr lang="pt-BR" sz="3500" dirty="0" err="1"/>
                <a:t>was</a:t>
              </a:r>
              <a:r>
                <a:rPr lang="pt-BR" sz="3500" dirty="0"/>
                <a:t> </a:t>
              </a:r>
              <a:r>
                <a:rPr lang="pt-BR" sz="3500" dirty="0" err="1"/>
                <a:t>referred</a:t>
              </a:r>
              <a:r>
                <a:rPr lang="pt-BR" sz="3500" dirty="0"/>
                <a:t> for </a:t>
              </a:r>
              <a:r>
                <a:rPr lang="pt-BR" sz="3500" dirty="0" err="1"/>
                <a:t>Neurological</a:t>
              </a:r>
              <a:r>
                <a:rPr lang="pt-BR" sz="3500" dirty="0"/>
                <a:t> </a:t>
              </a:r>
              <a:r>
                <a:rPr lang="pt-BR" sz="3500" dirty="0" err="1"/>
                <a:t>evaluation</a:t>
              </a:r>
              <a:r>
                <a:rPr lang="pt-BR" sz="3500" dirty="0"/>
                <a:t> </a:t>
              </a:r>
              <a:r>
                <a:rPr lang="pt-BR" sz="3500" dirty="0" err="1"/>
                <a:t>with</a:t>
              </a:r>
              <a:r>
                <a:rPr lang="pt-BR" sz="3500" dirty="0"/>
                <a:t> no abnormal </a:t>
              </a:r>
              <a:r>
                <a:rPr lang="pt-BR" sz="3500" dirty="0" err="1"/>
                <a:t>findings</a:t>
              </a:r>
              <a:r>
                <a:rPr lang="pt-BR" sz="3500" dirty="0"/>
                <a:t>. </a:t>
              </a:r>
              <a:r>
                <a:rPr lang="en-US" sz="3500" dirty="0"/>
                <a:t>Patient, to date, has not yet returned for laser photocoagulation and Intravitreal injection treatment prescribed. </a:t>
              </a:r>
            </a:p>
            <a:p>
              <a:pPr algn="ctr"/>
              <a:r>
                <a:rPr lang="pt-BR" sz="3500" u="sng" dirty="0" err="1">
                  <a:solidFill>
                    <a:srgbClr val="008040"/>
                  </a:solidFill>
                  <a:latin typeface="Calibri" pitchFamily="34" charset="0"/>
                </a:rPr>
                <a:t>Ophthalmologic</a:t>
              </a:r>
              <a:r>
                <a:rPr lang="pt-BR" sz="3500" u="sng" dirty="0">
                  <a:solidFill>
                    <a:srgbClr val="008040"/>
                  </a:solidFill>
                  <a:latin typeface="Calibri" pitchFamily="34" charset="0"/>
                </a:rPr>
                <a:t> </a:t>
              </a:r>
              <a:r>
                <a:rPr lang="pt-BR" sz="3500" u="sng" dirty="0" err="1">
                  <a:solidFill>
                    <a:srgbClr val="008040"/>
                  </a:solidFill>
                  <a:latin typeface="Calibri" pitchFamily="34" charset="0"/>
                </a:rPr>
                <a:t>Examination</a:t>
              </a:r>
              <a:r>
                <a:rPr lang="pt-BR" sz="3500" u="sng" dirty="0">
                  <a:solidFill>
                    <a:srgbClr val="008040"/>
                  </a:solidFill>
                  <a:latin typeface="Calibri" pitchFamily="34" charset="0"/>
                </a:rPr>
                <a:t>:</a:t>
              </a:r>
            </a:p>
            <a:p>
              <a:r>
                <a:rPr lang="pt-BR" sz="3500" b="1" u="sng" dirty="0"/>
                <a:t>BCVA</a:t>
              </a:r>
              <a:r>
                <a:rPr lang="pt-BR" sz="3500" dirty="0"/>
                <a:t>: OD = 20/25 </a:t>
              </a:r>
              <a:r>
                <a:rPr lang="pt-BR" sz="3500" dirty="0" err="1"/>
                <a:t>and</a:t>
              </a:r>
              <a:r>
                <a:rPr lang="pt-BR" sz="3500" dirty="0"/>
                <a:t> OS = 20/1000</a:t>
              </a:r>
            </a:p>
          </p:txBody>
        </p:sp>
        <p:sp>
          <p:nvSpPr>
            <p:cNvPr id="19" name="CaixaDeTexto 18"/>
            <p:cNvSpPr txBox="1"/>
            <p:nvPr/>
          </p:nvSpPr>
          <p:spPr>
            <a:xfrm>
              <a:off x="1008337" y="19658509"/>
              <a:ext cx="30603400" cy="630942"/>
            </a:xfrm>
            <a:prstGeom prst="rect">
              <a:avLst/>
            </a:prstGeom>
            <a:solidFill>
              <a:srgbClr val="008040"/>
            </a:solidFill>
            <a:ln>
              <a:solidFill>
                <a:srgbClr val="008040"/>
              </a:solidFill>
            </a:ln>
          </p:spPr>
          <p:txBody>
            <a:bodyPr wrap="square">
              <a:spAutoFit/>
            </a:bodyPr>
            <a:lstStyle/>
            <a:p>
              <a:pPr algn="ctr">
                <a:defRPr/>
              </a:pPr>
              <a:r>
                <a:rPr lang="pt-BR" sz="3500" b="1" dirty="0">
                  <a:solidFill>
                    <a:schemeClr val="bg1"/>
                  </a:solidFill>
                  <a:latin typeface="+mn-lt"/>
                  <a:ea typeface="+mn-ea"/>
                </a:rPr>
                <a:t>CASE REPORT</a:t>
              </a:r>
            </a:p>
          </p:txBody>
        </p:sp>
      </p:grpSp>
      <p:grpSp>
        <p:nvGrpSpPr>
          <p:cNvPr id="18" name="Grupo 17"/>
          <p:cNvGrpSpPr/>
          <p:nvPr/>
        </p:nvGrpSpPr>
        <p:grpSpPr>
          <a:xfrm>
            <a:off x="720305" y="39172677"/>
            <a:ext cx="30963440" cy="7531234"/>
            <a:chOff x="720305" y="39028661"/>
            <a:chExt cx="30963440" cy="7531234"/>
          </a:xfrm>
        </p:grpSpPr>
        <p:sp>
          <p:nvSpPr>
            <p:cNvPr id="2063" name="CaixaDeTexto 32"/>
            <p:cNvSpPr txBox="1">
              <a:spLocks noChangeArrowheads="1"/>
            </p:cNvSpPr>
            <p:nvPr/>
          </p:nvSpPr>
          <p:spPr bwMode="auto">
            <a:xfrm>
              <a:off x="720305" y="39388701"/>
              <a:ext cx="29812281" cy="7171194"/>
            </a:xfrm>
            <a:prstGeom prst="rect">
              <a:avLst/>
            </a:prstGeom>
            <a:noFill/>
            <a:ln w="9525">
              <a:noFill/>
              <a:miter lim="800000"/>
              <a:headEnd/>
              <a:tailEnd/>
            </a:ln>
          </p:spPr>
          <p:txBody>
            <a:bodyPr wrap="square">
              <a:spAutoFit/>
            </a:bodyPr>
            <a:lstStyle/>
            <a:p>
              <a:pPr algn="just"/>
              <a:endParaRPr lang="pt-BR" sz="3600" dirty="0"/>
            </a:p>
            <a:p>
              <a:r>
                <a:rPr lang="en-US" sz="2400" dirty="0"/>
                <a:t>Retinal capillary Hemangioblastomas (RCH) are highly vascularized tumors that typically present as a red, round, circumscribed mass, more commonly in the midperiphery (85%) or less commonly </a:t>
              </a:r>
              <a:r>
                <a:rPr lang="en-US" sz="2400" dirty="0" err="1"/>
                <a:t>juxtapapillary</a:t>
              </a:r>
              <a:r>
                <a:rPr lang="en-US" sz="2400" dirty="0"/>
                <a:t> (15%).</a:t>
              </a:r>
              <a:r>
                <a:rPr lang="en-US" sz="2400" baseline="30000" dirty="0"/>
                <a:t>1,2</a:t>
              </a:r>
              <a:r>
                <a:rPr lang="en-US" sz="2400" dirty="0"/>
                <a:t> When peripheral, they are often in the </a:t>
              </a:r>
              <a:r>
                <a:rPr lang="en-US" sz="2400" dirty="0" err="1"/>
                <a:t>superotemporal</a:t>
              </a:r>
              <a:r>
                <a:rPr lang="en-US" sz="2400" dirty="0"/>
                <a:t> or inferotemporal quadrants and can easily be found by following their feeder vessel extending from the optic nerve.</a:t>
              </a:r>
              <a:r>
                <a:rPr lang="en-US" sz="2400" baseline="30000" dirty="0"/>
                <a:t>1</a:t>
              </a:r>
            </a:p>
            <a:p>
              <a:r>
                <a:rPr lang="en-US" sz="2400" dirty="0"/>
                <a:t> The majority of RCHs are solitary (66%) but they can also present as multiple lesions (33%).</a:t>
              </a:r>
              <a:r>
                <a:rPr lang="en-US" sz="2400" baseline="30000" dirty="0"/>
                <a:t>2-4 </a:t>
              </a:r>
              <a:r>
                <a:rPr lang="en-US" sz="2400" dirty="0"/>
                <a:t>They demonstrate no sex, racial or laterality predilection.</a:t>
              </a:r>
              <a:r>
                <a:rPr lang="en-US" sz="2400" baseline="30000" dirty="0"/>
                <a:t>1</a:t>
              </a:r>
              <a:r>
                <a:rPr lang="en-US" sz="2400" dirty="0"/>
                <a:t> While RCHs are most commonly endophytic in presentation and portray the classic round mass in the inner retina, they may also be exophytic or sessile, varying in appearance.</a:t>
              </a:r>
              <a:r>
                <a:rPr lang="en-US" sz="2400" baseline="30000" dirty="0"/>
                <a:t>3,4 </a:t>
              </a:r>
              <a:r>
                <a:rPr lang="en-US" sz="2400" dirty="0" err="1"/>
                <a:t>Juxtapapillary</a:t>
              </a:r>
              <a:r>
                <a:rPr lang="en-US" sz="2400" dirty="0"/>
                <a:t> exophytic lesions are sometimes misdiagnosed as optic disc edema as they may blur </a:t>
              </a:r>
            </a:p>
            <a:p>
              <a:r>
                <a:rPr lang="en-US" sz="2400" dirty="0"/>
                <a:t>the disc margin.</a:t>
              </a:r>
              <a:r>
                <a:rPr lang="en-US" sz="2400" baseline="30000" dirty="0"/>
                <a:t>4</a:t>
              </a:r>
              <a:r>
                <a:rPr lang="en-US" sz="2400" dirty="0"/>
                <a:t> Most RCHs are asymptomatic and are, therefore, commonly diagnosed  incidentally between the ages of one and 40 years, with a mean age of 25.</a:t>
              </a:r>
              <a:r>
                <a:rPr lang="en-US" sz="2400" baseline="30000" dirty="0"/>
                <a:t>1-3</a:t>
              </a:r>
              <a:r>
                <a:rPr lang="en-US" sz="2400" dirty="0"/>
                <a:t> However, their secondary effects may elicit symptoms. Secondary complications include </a:t>
              </a:r>
              <a:r>
                <a:rPr lang="en-US" sz="2400" dirty="0" err="1"/>
                <a:t>intraretinal</a:t>
              </a:r>
              <a:r>
                <a:rPr lang="en-US" sz="2400" dirty="0"/>
                <a:t> and subretinal exudation in the vicinity of the hemangioma, uncommonly a macular star (a circular distribution of exudates around the macula) and rarely retinal or vitreous hemorrhage (less than 3%).</a:t>
              </a:r>
              <a:r>
                <a:rPr lang="en-US" sz="2400" baseline="30000" dirty="0"/>
                <a:t>3</a:t>
              </a:r>
              <a:r>
                <a:rPr lang="en-US" sz="2400" dirty="0"/>
                <a:t> Advanced cases may present with tractional or exudative retinal detachment.</a:t>
              </a:r>
              <a:r>
                <a:rPr lang="en-US" sz="2400" baseline="30000" dirty="0"/>
                <a:t>1,3,4</a:t>
              </a:r>
              <a:r>
                <a:rPr lang="en-US" sz="2400" dirty="0"/>
                <a:t> Symptoms in these instances may include loss of vision, flashes, floaters, </a:t>
              </a:r>
              <a:r>
                <a:rPr lang="en-US" sz="2400" dirty="0" err="1"/>
                <a:t>photopsias</a:t>
              </a:r>
              <a:r>
                <a:rPr lang="en-US" sz="2400" dirty="0"/>
                <a:t> and metamorphopsias.</a:t>
              </a:r>
              <a:r>
                <a:rPr lang="en-US" sz="2400" baseline="30000" dirty="0"/>
                <a:t>1-3</a:t>
              </a:r>
              <a:endParaRPr lang="pt-BR" sz="2400" b="1" baseline="30000" dirty="0">
                <a:solidFill>
                  <a:srgbClr val="376092"/>
                </a:solidFill>
                <a:latin typeface="Calibri" pitchFamily="34" charset="0"/>
              </a:endParaRPr>
            </a:p>
            <a:p>
              <a:pPr algn="just"/>
              <a:endParaRPr lang="pt-BR" sz="3600" b="1" dirty="0">
                <a:solidFill>
                  <a:srgbClr val="376092"/>
                </a:solidFill>
                <a:latin typeface="Calibri" pitchFamily="34" charset="0"/>
              </a:endParaRPr>
            </a:p>
            <a:p>
              <a:pPr algn="just"/>
              <a:endParaRPr lang="pt-BR" sz="3600" b="1" dirty="0">
                <a:solidFill>
                  <a:srgbClr val="376092"/>
                </a:solidFill>
                <a:latin typeface="Calibri" pitchFamily="34" charset="0"/>
              </a:endParaRPr>
            </a:p>
            <a:p>
              <a:r>
                <a:rPr lang="en-US" sz="1600" dirty="0"/>
                <a:t>1. Singh AD, Rundle PA, Rennie IG. Retinal vascular tumors. In: Singh DA,</a:t>
              </a:r>
            </a:p>
            <a:p>
              <a:r>
                <a:rPr lang="en-US" sz="1600" dirty="0" err="1"/>
                <a:t>Damato</a:t>
              </a:r>
              <a:r>
                <a:rPr lang="en-US" sz="1600" dirty="0"/>
                <a:t> B, ed. Clinical Ophthalmic Oncology: Retinal Tumors. Berlin,</a:t>
              </a:r>
            </a:p>
            <a:p>
              <a:r>
                <a:rPr lang="de-DE" sz="1600" dirty="0"/>
                <a:t>Heidelberg: Springer Berlin Heidelberg, 2014:17-34.</a:t>
              </a:r>
            </a:p>
            <a:p>
              <a:r>
                <a:rPr lang="en-US" sz="1600" dirty="0"/>
                <a:t>2. </a:t>
              </a:r>
              <a:r>
                <a:rPr lang="en-US" sz="1600" dirty="0" err="1"/>
                <a:t>Turell</a:t>
              </a:r>
              <a:r>
                <a:rPr lang="en-US" sz="1600" dirty="0"/>
                <a:t> ME, Singh AD. Vascular tumors of the retina and choroid: diagnosis</a:t>
              </a:r>
            </a:p>
            <a:p>
              <a:r>
                <a:rPr lang="en-US" sz="1600" dirty="0"/>
                <a:t>and treatment. Middle East </a:t>
              </a:r>
              <a:r>
                <a:rPr lang="en-US" sz="1600" dirty="0" err="1"/>
                <a:t>Afr</a:t>
              </a:r>
              <a:r>
                <a:rPr lang="en-US" sz="1600" dirty="0"/>
                <a:t> J </a:t>
              </a:r>
              <a:r>
                <a:rPr lang="en-US" sz="1600" dirty="0" err="1"/>
                <a:t>Ophthalmol</a:t>
              </a:r>
              <a:r>
                <a:rPr lang="en-US" sz="1600" dirty="0"/>
                <a:t>. 2010;17:191-200.</a:t>
              </a:r>
            </a:p>
            <a:p>
              <a:r>
                <a:rPr lang="en-US" sz="1600" dirty="0"/>
                <a:t>3. Singh AD, Shields CL, Shields JA. von Hippel-Lindau disease. </a:t>
              </a:r>
              <a:r>
                <a:rPr lang="en-US" sz="1600" dirty="0" err="1"/>
                <a:t>Surv</a:t>
              </a:r>
              <a:endParaRPr lang="en-US" sz="1600" dirty="0"/>
            </a:p>
            <a:p>
              <a:r>
                <a:rPr lang="en-US" sz="1600" dirty="0" err="1"/>
                <a:t>Ophthalmol</a:t>
              </a:r>
              <a:r>
                <a:rPr lang="en-US" sz="1600" dirty="0"/>
                <a:t>. 2001;46:117-42.</a:t>
              </a:r>
            </a:p>
            <a:p>
              <a:r>
                <a:rPr lang="en-US" sz="1600" dirty="0"/>
                <a:t>4. </a:t>
              </a:r>
              <a:r>
                <a:rPr lang="en-US" sz="1600" dirty="0" err="1"/>
                <a:t>Kase</a:t>
              </a:r>
              <a:r>
                <a:rPr lang="en-US" sz="1600" dirty="0"/>
                <a:t> S, Ishida S. Retinal capillary hemangioma in von Hippel-Lindau</a:t>
              </a:r>
            </a:p>
            <a:p>
              <a:r>
                <a:rPr lang="en-US" sz="1600" dirty="0"/>
                <a:t>disease: current concept, diagnosis and managements. J Trans Med</a:t>
              </a:r>
            </a:p>
            <a:p>
              <a:r>
                <a:rPr lang="en-US" sz="1600" dirty="0" err="1"/>
                <a:t>Epidemiolol</a:t>
              </a:r>
              <a:r>
                <a:rPr lang="en-US" sz="1600" dirty="0"/>
                <a:t>. 2014;2:1010.</a:t>
              </a:r>
              <a:endParaRPr lang="pt-BR" sz="200" dirty="0"/>
            </a:p>
          </p:txBody>
        </p:sp>
        <p:sp>
          <p:nvSpPr>
            <p:cNvPr id="2057" name="CaixaDeTexto 21"/>
            <p:cNvSpPr txBox="1">
              <a:spLocks noChangeArrowheads="1"/>
            </p:cNvSpPr>
            <p:nvPr/>
          </p:nvSpPr>
          <p:spPr bwMode="auto">
            <a:xfrm>
              <a:off x="8497169" y="43277133"/>
              <a:ext cx="14690725" cy="800100"/>
            </a:xfrm>
            <a:prstGeom prst="rect">
              <a:avLst/>
            </a:prstGeom>
            <a:solidFill>
              <a:srgbClr val="008040"/>
            </a:solidFill>
            <a:ln w="9525">
              <a:solidFill>
                <a:srgbClr val="008040"/>
              </a:solidFill>
              <a:miter lim="800000"/>
              <a:headEnd/>
              <a:tailEnd/>
            </a:ln>
          </p:spPr>
          <p:txBody>
            <a:bodyPr>
              <a:spAutoFit/>
            </a:bodyPr>
            <a:lstStyle/>
            <a:p>
              <a:pPr algn="ctr"/>
              <a:r>
                <a:rPr lang="pt-BR" sz="4600" b="1" dirty="0">
                  <a:solidFill>
                    <a:schemeClr val="bg1"/>
                  </a:solidFill>
                  <a:latin typeface="Calibri" pitchFamily="34" charset="0"/>
                </a:rPr>
                <a:t>REFERENCES</a:t>
              </a:r>
            </a:p>
          </p:txBody>
        </p:sp>
        <p:sp>
          <p:nvSpPr>
            <p:cNvPr id="27" name="CaixaDeTexto 26"/>
            <p:cNvSpPr txBox="1"/>
            <p:nvPr/>
          </p:nvSpPr>
          <p:spPr>
            <a:xfrm>
              <a:off x="720305" y="39028661"/>
              <a:ext cx="30963440" cy="800219"/>
            </a:xfrm>
            <a:prstGeom prst="rect">
              <a:avLst/>
            </a:prstGeom>
            <a:solidFill>
              <a:srgbClr val="008040"/>
            </a:solidFill>
            <a:ln>
              <a:solidFill>
                <a:srgbClr val="008040"/>
              </a:solidFill>
            </a:ln>
          </p:spPr>
          <p:txBody>
            <a:bodyPr wrap="square">
              <a:spAutoFit/>
            </a:bodyPr>
            <a:lstStyle/>
            <a:p>
              <a:pPr algn="ctr">
                <a:defRPr/>
              </a:pPr>
              <a:r>
                <a:rPr lang="pt-BR" sz="4600" b="1" dirty="0">
                  <a:solidFill>
                    <a:schemeClr val="bg1"/>
                  </a:solidFill>
                  <a:latin typeface="+mn-lt"/>
                  <a:ea typeface="+mn-ea"/>
                </a:rPr>
                <a:t>DISCUSSION</a:t>
              </a:r>
            </a:p>
          </p:txBody>
        </p:sp>
      </p:grpSp>
      <p:sp>
        <p:nvSpPr>
          <p:cNvPr id="2059" name="CaixaDeTexto 32"/>
          <p:cNvSpPr txBox="1">
            <a:spLocks noChangeArrowheads="1"/>
          </p:cNvSpPr>
          <p:nvPr/>
        </p:nvSpPr>
        <p:spPr bwMode="auto">
          <a:xfrm>
            <a:off x="16273463" y="9001125"/>
            <a:ext cx="14546262" cy="4862513"/>
          </a:xfrm>
          <a:prstGeom prst="rect">
            <a:avLst/>
          </a:prstGeom>
          <a:noFill/>
          <a:ln w="9525">
            <a:noFill/>
            <a:miter lim="800000"/>
            <a:headEnd/>
            <a:tailEnd/>
          </a:ln>
        </p:spPr>
        <p:txBody>
          <a:bodyPr>
            <a:spAutoFit/>
          </a:bodyPr>
          <a:lstStyle/>
          <a:p>
            <a:pPr algn="just">
              <a:lnSpc>
                <a:spcPct val="120000"/>
              </a:lnSpc>
            </a:pPr>
            <a:endParaRPr lang="pt-BR" sz="4400"/>
          </a:p>
          <a:p>
            <a:pPr algn="just">
              <a:lnSpc>
                <a:spcPct val="120000"/>
              </a:lnSpc>
            </a:pPr>
            <a:endParaRPr lang="pt-BR" sz="4400"/>
          </a:p>
          <a:p>
            <a:pPr algn="just">
              <a:lnSpc>
                <a:spcPct val="120000"/>
              </a:lnSpc>
            </a:pPr>
            <a:endParaRPr lang="pt-BR" sz="4400"/>
          </a:p>
          <a:p>
            <a:pPr algn="just">
              <a:lnSpc>
                <a:spcPct val="120000"/>
              </a:lnSpc>
            </a:pPr>
            <a:endParaRPr lang="pt-BR" sz="4400"/>
          </a:p>
          <a:p>
            <a:pPr algn="just">
              <a:lnSpc>
                <a:spcPct val="120000"/>
              </a:lnSpc>
            </a:pPr>
            <a:endParaRPr lang="pt-BR" sz="4400"/>
          </a:p>
          <a:p>
            <a:pPr algn="just"/>
            <a:endParaRPr lang="pt-BR" sz="4600">
              <a:latin typeface="Calibri" pitchFamily="34" charset="0"/>
            </a:endParaRPr>
          </a:p>
        </p:txBody>
      </p:sp>
      <p:grpSp>
        <p:nvGrpSpPr>
          <p:cNvPr id="29" name="Grupo 28"/>
          <p:cNvGrpSpPr/>
          <p:nvPr/>
        </p:nvGrpSpPr>
        <p:grpSpPr>
          <a:xfrm>
            <a:off x="792163" y="7344619"/>
            <a:ext cx="30747566" cy="4475592"/>
            <a:chOff x="792163" y="8640763"/>
            <a:chExt cx="30747566" cy="4475592"/>
          </a:xfrm>
        </p:grpSpPr>
        <p:cxnSp>
          <p:nvCxnSpPr>
            <p:cNvPr id="6" name="Conector reto 5"/>
            <p:cNvCxnSpPr/>
            <p:nvPr/>
          </p:nvCxnSpPr>
          <p:spPr>
            <a:xfrm rot="10800000">
              <a:off x="1223963" y="8640763"/>
              <a:ext cx="29954537" cy="0"/>
            </a:xfrm>
            <a:prstGeom prst="line">
              <a:avLst/>
            </a:prstGeom>
            <a:ln>
              <a:solidFill>
                <a:srgbClr val="008040"/>
              </a:solidFill>
            </a:ln>
          </p:spPr>
          <p:style>
            <a:lnRef idx="1">
              <a:schemeClr val="dk1"/>
            </a:lnRef>
            <a:fillRef idx="0">
              <a:schemeClr val="dk1"/>
            </a:fillRef>
            <a:effectRef idx="0">
              <a:schemeClr val="dk1"/>
            </a:effectRef>
            <a:fontRef idx="minor">
              <a:schemeClr val="tx1"/>
            </a:fontRef>
          </p:style>
        </p:cxnSp>
        <p:grpSp>
          <p:nvGrpSpPr>
            <p:cNvPr id="28" name="Grupo 27"/>
            <p:cNvGrpSpPr/>
            <p:nvPr/>
          </p:nvGrpSpPr>
          <p:grpSpPr>
            <a:xfrm>
              <a:off x="792163" y="8947290"/>
              <a:ext cx="30747566" cy="4169065"/>
              <a:chOff x="792163" y="8947290"/>
              <a:chExt cx="30747566" cy="4169065"/>
            </a:xfrm>
          </p:grpSpPr>
          <p:sp>
            <p:nvSpPr>
              <p:cNvPr id="2056" name="CaixaDeTexto 20"/>
              <p:cNvSpPr txBox="1">
                <a:spLocks noChangeArrowheads="1"/>
              </p:cNvSpPr>
              <p:nvPr/>
            </p:nvSpPr>
            <p:spPr bwMode="auto">
              <a:xfrm>
                <a:off x="792313" y="8947290"/>
                <a:ext cx="30747416" cy="800219"/>
              </a:xfrm>
              <a:prstGeom prst="rect">
                <a:avLst/>
              </a:prstGeom>
              <a:solidFill>
                <a:srgbClr val="008040"/>
              </a:solidFill>
              <a:ln w="9525">
                <a:solidFill>
                  <a:srgbClr val="008040"/>
                </a:solidFill>
                <a:miter lim="800000"/>
                <a:headEnd/>
                <a:tailEnd/>
              </a:ln>
            </p:spPr>
            <p:txBody>
              <a:bodyPr wrap="square" anchor="ctr">
                <a:spAutoFit/>
              </a:bodyPr>
              <a:lstStyle/>
              <a:p>
                <a:pPr algn="ctr"/>
                <a:r>
                  <a:rPr lang="pt-BR" sz="4600" b="1" dirty="0">
                    <a:solidFill>
                      <a:schemeClr val="bg1"/>
                    </a:solidFill>
                    <a:latin typeface="Calibri" pitchFamily="34" charset="0"/>
                  </a:rPr>
                  <a:t>INTRODUCTION</a:t>
                </a:r>
              </a:p>
            </p:txBody>
          </p:sp>
          <p:sp>
            <p:nvSpPr>
              <p:cNvPr id="2062" name="CaixaDeTexto 32"/>
              <p:cNvSpPr txBox="1">
                <a:spLocks noChangeArrowheads="1"/>
              </p:cNvSpPr>
              <p:nvPr/>
            </p:nvSpPr>
            <p:spPr bwMode="auto">
              <a:xfrm>
                <a:off x="792163" y="9145588"/>
                <a:ext cx="30099494" cy="3970767"/>
              </a:xfrm>
              <a:prstGeom prst="rect">
                <a:avLst/>
              </a:prstGeom>
              <a:noFill/>
              <a:ln w="9525">
                <a:noFill/>
                <a:miter lim="800000"/>
                <a:headEnd/>
                <a:tailEnd/>
              </a:ln>
            </p:spPr>
            <p:txBody>
              <a:bodyPr wrap="square">
                <a:spAutoFit/>
              </a:bodyPr>
              <a:lstStyle/>
              <a:p>
                <a:pPr algn="just"/>
                <a:endParaRPr lang="pt-BR" sz="4000" b="1" dirty="0">
                  <a:solidFill>
                    <a:srgbClr val="376092"/>
                  </a:solidFill>
                  <a:latin typeface="Calibri" pitchFamily="34" charset="0"/>
                </a:endParaRPr>
              </a:p>
              <a:p>
                <a:pPr algn="just">
                  <a:lnSpc>
                    <a:spcPct val="120000"/>
                  </a:lnSpc>
                </a:pPr>
                <a:r>
                  <a:rPr lang="en-US" sz="3600" dirty="0"/>
                  <a:t>Purpose: To report a case of Unilateral Retinal Capillary Hemangioblastoma.</a:t>
                </a:r>
              </a:p>
              <a:p>
                <a:pPr algn="just">
                  <a:lnSpc>
                    <a:spcPct val="120000"/>
                  </a:lnSpc>
                </a:pPr>
                <a:endParaRPr lang="en-US" sz="3600" dirty="0"/>
              </a:p>
              <a:p>
                <a:pPr algn="just">
                  <a:lnSpc>
                    <a:spcPct val="120000"/>
                  </a:lnSpc>
                </a:pPr>
                <a:r>
                  <a:rPr lang="en-US" sz="3600" dirty="0"/>
                  <a:t>Retinal capillary hemangioblastomas (RCH) (also known as retinal angiomas) can be a </a:t>
                </a:r>
                <a:r>
                  <a:rPr lang="en-US" sz="3600" dirty="0" err="1"/>
                  <a:t>a</a:t>
                </a:r>
                <a:r>
                  <a:rPr lang="en-US" sz="3600" dirty="0"/>
                  <a:t> sign of a von Hippel-Lindau (VHL) disease although they may also be observed as an isolated entity without systemic involvement. RCH is the most frequent and earliest manifestation of the VHL disease and therefore an ophthalmologist is often involved in the care of these patients.</a:t>
                </a:r>
                <a:endParaRPr lang="pt-BR" sz="3200" dirty="0"/>
              </a:p>
            </p:txBody>
          </p:sp>
        </p:grpSp>
      </p:grpSp>
      <p:sp>
        <p:nvSpPr>
          <p:cNvPr id="44" name="CaixaDeTexto 35"/>
          <p:cNvSpPr txBox="1"/>
          <p:nvPr/>
        </p:nvSpPr>
        <p:spPr>
          <a:xfrm>
            <a:off x="24974092" y="31357768"/>
            <a:ext cx="6565637" cy="483209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t-BR" sz="2800" dirty="0"/>
              <a:t>OCT </a:t>
            </a:r>
          </a:p>
          <a:p>
            <a:r>
              <a:rPr lang="pt-BR" sz="2800" dirty="0"/>
              <a:t>OD (</a:t>
            </a:r>
            <a:r>
              <a:rPr lang="pt-BR" sz="2800" dirty="0" err="1"/>
              <a:t>Image</a:t>
            </a:r>
            <a:r>
              <a:rPr lang="pt-BR" sz="2800" dirty="0"/>
              <a:t> E): </a:t>
            </a:r>
          </a:p>
          <a:p>
            <a:r>
              <a:rPr lang="pt-BR" sz="2800" dirty="0" err="1"/>
              <a:t>Within</a:t>
            </a:r>
            <a:r>
              <a:rPr lang="pt-BR" sz="2800" dirty="0"/>
              <a:t> Normal </a:t>
            </a:r>
            <a:r>
              <a:rPr lang="pt-BR" sz="2800" dirty="0" err="1"/>
              <a:t>Limits</a:t>
            </a:r>
            <a:endParaRPr lang="pt-BR" sz="2800" dirty="0"/>
          </a:p>
          <a:p>
            <a:endParaRPr lang="pt-BR" sz="2800" dirty="0"/>
          </a:p>
          <a:p>
            <a:endParaRPr lang="pt-BR" sz="2800" dirty="0"/>
          </a:p>
          <a:p>
            <a:endParaRPr lang="pt-BR" sz="2800" dirty="0"/>
          </a:p>
          <a:p>
            <a:r>
              <a:rPr lang="pt-BR" sz="2800" dirty="0"/>
              <a:t>OS: (</a:t>
            </a:r>
            <a:r>
              <a:rPr lang="pt-BR" sz="2800" dirty="0" err="1"/>
              <a:t>Image</a:t>
            </a:r>
            <a:r>
              <a:rPr lang="pt-BR" sz="2800" dirty="0"/>
              <a:t> F): </a:t>
            </a:r>
            <a:r>
              <a:rPr lang="pt-BR" sz="2800" dirty="0" err="1"/>
              <a:t>Epirretinal</a:t>
            </a:r>
            <a:r>
              <a:rPr lang="pt-BR" sz="2800" dirty="0"/>
              <a:t> </a:t>
            </a:r>
            <a:r>
              <a:rPr lang="pt-BR" sz="2800" dirty="0" err="1"/>
              <a:t>Membrane</a:t>
            </a:r>
            <a:r>
              <a:rPr lang="pt-BR" sz="2800" dirty="0"/>
              <a:t>,</a:t>
            </a:r>
          </a:p>
          <a:p>
            <a:r>
              <a:rPr lang="pt-BR" sz="2800" dirty="0" err="1"/>
              <a:t>Significant</a:t>
            </a:r>
            <a:r>
              <a:rPr lang="pt-BR" sz="2800" dirty="0"/>
              <a:t> </a:t>
            </a:r>
            <a:r>
              <a:rPr lang="pt-BR" sz="2800" dirty="0" err="1"/>
              <a:t>Cystoid</a:t>
            </a:r>
            <a:r>
              <a:rPr lang="pt-BR" sz="2800" dirty="0"/>
              <a:t> Macular </a:t>
            </a:r>
            <a:r>
              <a:rPr lang="pt-BR" sz="2800" dirty="0" err="1"/>
              <a:t>Oedema</a:t>
            </a:r>
            <a:r>
              <a:rPr lang="pt-BR" sz="2800" dirty="0"/>
              <a:t>, </a:t>
            </a:r>
            <a:r>
              <a:rPr lang="pt-BR" sz="2800" dirty="0" err="1"/>
              <a:t>loss</a:t>
            </a:r>
            <a:r>
              <a:rPr lang="pt-BR" sz="2800" dirty="0"/>
              <a:t> </a:t>
            </a:r>
            <a:r>
              <a:rPr lang="pt-BR" sz="2800" dirty="0" err="1"/>
              <a:t>of</a:t>
            </a:r>
            <a:r>
              <a:rPr lang="pt-BR" sz="2800" dirty="0"/>
              <a:t> normal neurossensorial </a:t>
            </a:r>
            <a:r>
              <a:rPr lang="pt-BR" sz="2800" dirty="0" err="1"/>
              <a:t>architecture</a:t>
            </a:r>
            <a:r>
              <a:rPr lang="pt-BR" sz="2800" dirty="0"/>
              <a:t> </a:t>
            </a:r>
            <a:r>
              <a:rPr lang="pt-BR" sz="2800" dirty="0" err="1"/>
              <a:t>pattern</a:t>
            </a:r>
            <a:r>
              <a:rPr lang="pt-BR" sz="2800" dirty="0"/>
              <a:t>, </a:t>
            </a:r>
            <a:r>
              <a:rPr lang="pt-BR" sz="2800" dirty="0" err="1"/>
              <a:t>loss</a:t>
            </a:r>
            <a:r>
              <a:rPr lang="pt-BR" sz="2800" dirty="0"/>
              <a:t> </a:t>
            </a:r>
            <a:r>
              <a:rPr lang="pt-BR" sz="2800" dirty="0" err="1"/>
              <a:t>of</a:t>
            </a:r>
            <a:r>
              <a:rPr lang="pt-BR" sz="2800" dirty="0"/>
              <a:t> </a:t>
            </a:r>
            <a:r>
              <a:rPr lang="pt-BR" sz="2800" dirty="0" err="1"/>
              <a:t>subfoveal</a:t>
            </a:r>
            <a:r>
              <a:rPr lang="pt-BR" sz="2800" dirty="0"/>
              <a:t> </a:t>
            </a:r>
            <a:r>
              <a:rPr lang="pt-BR" sz="2800" dirty="0" err="1"/>
              <a:t>ellipsoid</a:t>
            </a:r>
            <a:r>
              <a:rPr lang="pt-BR" sz="2800" dirty="0"/>
              <a:t> </a:t>
            </a:r>
            <a:r>
              <a:rPr lang="pt-BR" sz="2800" dirty="0" err="1"/>
              <a:t>layer</a:t>
            </a:r>
            <a:r>
              <a:rPr lang="pt-BR" sz="2800" dirty="0"/>
              <a:t>, </a:t>
            </a:r>
            <a:r>
              <a:rPr lang="pt-BR" sz="2800" dirty="0" err="1"/>
              <a:t>hiperreflective</a:t>
            </a:r>
            <a:r>
              <a:rPr lang="pt-BR" sz="2800" dirty="0"/>
              <a:t> </a:t>
            </a:r>
            <a:r>
              <a:rPr lang="pt-BR" sz="2800" dirty="0" err="1"/>
              <a:t>subfoveal</a:t>
            </a:r>
            <a:r>
              <a:rPr lang="pt-BR" sz="2800" dirty="0"/>
              <a:t> </a:t>
            </a:r>
            <a:r>
              <a:rPr lang="pt-BR" sz="2800" dirty="0" err="1"/>
              <a:t>deposits</a:t>
            </a:r>
            <a:endParaRPr lang="pt-BR" sz="2800" dirty="0"/>
          </a:p>
        </p:txBody>
      </p:sp>
      <p:sp>
        <p:nvSpPr>
          <p:cNvPr id="50" name="CaixaDeTexto 36"/>
          <p:cNvSpPr txBox="1"/>
          <p:nvPr/>
        </p:nvSpPr>
        <p:spPr>
          <a:xfrm>
            <a:off x="26929991" y="20124552"/>
            <a:ext cx="4536505" cy="60939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t-BR" sz="2600" dirty="0"/>
              <a:t>RETINOGRAPHY</a:t>
            </a:r>
          </a:p>
          <a:p>
            <a:r>
              <a:rPr lang="pt-BR" sz="2600" dirty="0"/>
              <a:t>OD (</a:t>
            </a:r>
            <a:r>
              <a:rPr lang="pt-BR" sz="2600" dirty="0" err="1"/>
              <a:t>Image</a:t>
            </a:r>
            <a:r>
              <a:rPr lang="pt-BR" sz="2600" dirty="0"/>
              <a:t> A):</a:t>
            </a:r>
          </a:p>
          <a:p>
            <a:r>
              <a:rPr lang="pt-BR" sz="2600" dirty="0" err="1"/>
              <a:t>Within</a:t>
            </a:r>
            <a:r>
              <a:rPr lang="pt-BR" sz="2600" dirty="0"/>
              <a:t> normal </a:t>
            </a:r>
            <a:r>
              <a:rPr lang="pt-BR" sz="2600" dirty="0" err="1"/>
              <a:t>limits</a:t>
            </a:r>
            <a:endParaRPr lang="pt-BR" sz="2600" dirty="0"/>
          </a:p>
          <a:p>
            <a:endParaRPr lang="pt-BR" sz="2600" dirty="0"/>
          </a:p>
          <a:p>
            <a:r>
              <a:rPr lang="pt-BR" sz="2600" dirty="0"/>
              <a:t>OS (</a:t>
            </a:r>
            <a:r>
              <a:rPr lang="pt-BR" sz="2600" dirty="0" err="1"/>
              <a:t>Image</a:t>
            </a:r>
            <a:r>
              <a:rPr lang="pt-BR" sz="2600" dirty="0"/>
              <a:t> B):</a:t>
            </a:r>
          </a:p>
          <a:p>
            <a:r>
              <a:rPr lang="pt-BR" sz="2600" dirty="0" err="1"/>
              <a:t>Pseudo-Papiloedema</a:t>
            </a:r>
            <a:endParaRPr lang="pt-BR" sz="2600" dirty="0"/>
          </a:p>
          <a:p>
            <a:r>
              <a:rPr lang="pt-BR" sz="2600" dirty="0" err="1"/>
              <a:t>Large</a:t>
            </a:r>
            <a:r>
              <a:rPr lang="pt-BR" sz="2600" dirty="0"/>
              <a:t> </a:t>
            </a:r>
            <a:r>
              <a:rPr lang="pt-BR" sz="2600" dirty="0" err="1"/>
              <a:t>tortuous</a:t>
            </a:r>
            <a:r>
              <a:rPr lang="pt-BR" sz="2600" dirty="0"/>
              <a:t> </a:t>
            </a:r>
            <a:r>
              <a:rPr lang="pt-BR" sz="2600" dirty="0" err="1"/>
              <a:t>Feeder</a:t>
            </a:r>
            <a:r>
              <a:rPr lang="pt-BR" sz="2600" dirty="0"/>
              <a:t> </a:t>
            </a:r>
            <a:r>
              <a:rPr lang="pt-BR" sz="2600" dirty="0" err="1"/>
              <a:t>vessels</a:t>
            </a:r>
            <a:r>
              <a:rPr lang="pt-BR" sz="2600" dirty="0"/>
              <a:t> </a:t>
            </a:r>
            <a:r>
              <a:rPr lang="pt-BR" sz="2600" dirty="0" err="1"/>
              <a:t>aporting</a:t>
            </a:r>
            <a:r>
              <a:rPr lang="pt-BR" sz="2600" dirty="0"/>
              <a:t> </a:t>
            </a:r>
            <a:r>
              <a:rPr lang="pt-BR" sz="2600" dirty="0" err="1"/>
              <a:t>reddish</a:t>
            </a:r>
            <a:r>
              <a:rPr lang="pt-BR" sz="2600" dirty="0"/>
              <a:t>, </a:t>
            </a:r>
            <a:r>
              <a:rPr lang="pt-BR" sz="2600" dirty="0" err="1"/>
              <a:t>roundish</a:t>
            </a:r>
            <a:r>
              <a:rPr lang="pt-BR" sz="2600" dirty="0"/>
              <a:t> </a:t>
            </a:r>
            <a:r>
              <a:rPr lang="pt-BR" sz="2600" dirty="0" err="1"/>
              <a:t>group</a:t>
            </a:r>
            <a:r>
              <a:rPr lang="pt-BR" sz="2600" dirty="0"/>
              <a:t> </a:t>
            </a:r>
            <a:r>
              <a:rPr lang="pt-BR" sz="2600" dirty="0" err="1"/>
              <a:t>of</a:t>
            </a:r>
            <a:r>
              <a:rPr lang="pt-BR" sz="2600" dirty="0"/>
              <a:t> </a:t>
            </a:r>
            <a:r>
              <a:rPr lang="pt-BR" sz="2600" dirty="0" err="1"/>
              <a:t>mass</a:t>
            </a:r>
            <a:r>
              <a:rPr lang="pt-BR" sz="2600" dirty="0"/>
              <a:t> </a:t>
            </a:r>
            <a:r>
              <a:rPr lang="pt-BR" sz="2600" dirty="0" err="1"/>
              <a:t>lesions</a:t>
            </a:r>
            <a:r>
              <a:rPr lang="pt-BR" sz="2600" dirty="0"/>
              <a:t> in </a:t>
            </a:r>
            <a:r>
              <a:rPr lang="pt-BR" sz="2600" dirty="0" err="1"/>
              <a:t>the</a:t>
            </a:r>
            <a:r>
              <a:rPr lang="pt-BR" sz="2600" dirty="0"/>
              <a:t> </a:t>
            </a:r>
            <a:r>
              <a:rPr lang="pt-BR" sz="2600" dirty="0" err="1"/>
              <a:t>mid</a:t>
            </a:r>
            <a:r>
              <a:rPr lang="pt-BR" sz="2600" dirty="0"/>
              <a:t> temporal </a:t>
            </a:r>
            <a:r>
              <a:rPr lang="pt-BR" sz="2600" dirty="0" err="1"/>
              <a:t>periphery</a:t>
            </a:r>
            <a:r>
              <a:rPr lang="pt-BR" sz="2600" dirty="0"/>
              <a:t>. </a:t>
            </a:r>
          </a:p>
          <a:p>
            <a:r>
              <a:rPr lang="pt-BR" sz="2600" dirty="0" err="1"/>
              <a:t>Serous</a:t>
            </a:r>
            <a:r>
              <a:rPr lang="pt-BR" sz="2600" dirty="0"/>
              <a:t> </a:t>
            </a:r>
            <a:r>
              <a:rPr lang="pt-BR" sz="2600" dirty="0" err="1"/>
              <a:t>Retinal</a:t>
            </a:r>
            <a:r>
              <a:rPr lang="pt-BR" sz="2600" dirty="0"/>
              <a:t> </a:t>
            </a:r>
            <a:r>
              <a:rPr lang="pt-BR" sz="2600" dirty="0" err="1"/>
              <a:t>Detachment</a:t>
            </a:r>
            <a:r>
              <a:rPr lang="pt-BR" sz="2600" dirty="0"/>
              <a:t> </a:t>
            </a:r>
            <a:r>
              <a:rPr lang="pt-BR" sz="2600" dirty="0" err="1"/>
              <a:t>is</a:t>
            </a:r>
            <a:r>
              <a:rPr lang="pt-BR" sz="2600" dirty="0"/>
              <a:t> </a:t>
            </a:r>
            <a:r>
              <a:rPr lang="pt-BR" sz="2600" dirty="0" err="1"/>
              <a:t>observed</a:t>
            </a:r>
            <a:r>
              <a:rPr lang="pt-BR" sz="2600" dirty="0"/>
              <a:t>, </a:t>
            </a:r>
            <a:r>
              <a:rPr lang="pt-BR" sz="2600" dirty="0" err="1"/>
              <a:t>affecting</a:t>
            </a:r>
            <a:r>
              <a:rPr lang="pt-BR" sz="2600" dirty="0"/>
              <a:t> </a:t>
            </a:r>
            <a:r>
              <a:rPr lang="pt-BR" sz="2600" dirty="0" err="1"/>
              <a:t>the</a:t>
            </a:r>
            <a:r>
              <a:rPr lang="pt-BR" sz="2600" dirty="0"/>
              <a:t> macula, </a:t>
            </a:r>
            <a:r>
              <a:rPr lang="pt-BR" sz="2600" dirty="0" err="1"/>
              <a:t>and</a:t>
            </a:r>
            <a:r>
              <a:rPr lang="pt-BR" sz="2600" dirty="0"/>
              <a:t> </a:t>
            </a:r>
            <a:r>
              <a:rPr lang="pt-BR" sz="2600" dirty="0" err="1"/>
              <a:t>extensive</a:t>
            </a:r>
            <a:r>
              <a:rPr lang="pt-BR" sz="2600" dirty="0"/>
              <a:t> </a:t>
            </a:r>
            <a:r>
              <a:rPr lang="pt-BR" sz="2600" dirty="0" err="1"/>
              <a:t>exsudative</a:t>
            </a:r>
            <a:r>
              <a:rPr lang="pt-BR" sz="2600" dirty="0"/>
              <a:t> </a:t>
            </a:r>
            <a:r>
              <a:rPr lang="pt-BR" sz="2600" dirty="0" err="1"/>
              <a:t>deposits</a:t>
            </a:r>
            <a:r>
              <a:rPr lang="pt-BR" sz="2600" dirty="0"/>
              <a:t> are </a:t>
            </a:r>
            <a:r>
              <a:rPr lang="pt-BR" sz="2600" dirty="0" err="1"/>
              <a:t>found</a:t>
            </a:r>
            <a:r>
              <a:rPr lang="pt-BR" sz="2600" dirty="0"/>
              <a:t> </a:t>
            </a:r>
            <a:r>
              <a:rPr lang="pt-BR" sz="2600" dirty="0" err="1"/>
              <a:t>along</a:t>
            </a:r>
            <a:r>
              <a:rPr lang="pt-BR" sz="2600" dirty="0"/>
              <a:t> </a:t>
            </a:r>
            <a:r>
              <a:rPr lang="pt-BR" sz="2600" dirty="0" err="1"/>
              <a:t>the</a:t>
            </a:r>
            <a:r>
              <a:rPr lang="pt-BR" sz="2600" dirty="0"/>
              <a:t> inferior temporal arcade.</a:t>
            </a:r>
          </a:p>
        </p:txBody>
      </p:sp>
      <p:sp>
        <p:nvSpPr>
          <p:cNvPr id="57" name="CaixaDeTexto 36"/>
          <p:cNvSpPr txBox="1"/>
          <p:nvPr/>
        </p:nvSpPr>
        <p:spPr>
          <a:xfrm>
            <a:off x="27003224" y="26900806"/>
            <a:ext cx="4536505" cy="40934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t-BR" sz="2600" dirty="0"/>
              <a:t>ANGIOGRAPHY</a:t>
            </a:r>
          </a:p>
          <a:p>
            <a:r>
              <a:rPr lang="pt-BR" sz="2600" dirty="0"/>
              <a:t>OD (</a:t>
            </a:r>
            <a:r>
              <a:rPr lang="pt-BR" sz="2600" dirty="0" err="1"/>
              <a:t>Image</a:t>
            </a:r>
            <a:r>
              <a:rPr lang="pt-BR" sz="2600" dirty="0"/>
              <a:t> C)</a:t>
            </a:r>
          </a:p>
          <a:p>
            <a:r>
              <a:rPr lang="pt-BR" sz="2600" dirty="0" err="1"/>
              <a:t>Within</a:t>
            </a:r>
            <a:r>
              <a:rPr lang="pt-BR" sz="2600" dirty="0"/>
              <a:t> Normal </a:t>
            </a:r>
            <a:r>
              <a:rPr lang="pt-BR" sz="2600" dirty="0" err="1"/>
              <a:t>Limits</a:t>
            </a:r>
            <a:r>
              <a:rPr lang="pt-BR" sz="2600" dirty="0"/>
              <a:t> </a:t>
            </a:r>
          </a:p>
          <a:p>
            <a:endParaRPr lang="pt-BR" sz="2600" dirty="0"/>
          </a:p>
          <a:p>
            <a:r>
              <a:rPr lang="pt-BR" sz="2600" dirty="0"/>
              <a:t>OS (5’)(</a:t>
            </a:r>
            <a:r>
              <a:rPr lang="pt-BR" sz="2600" dirty="0" err="1"/>
              <a:t>Image</a:t>
            </a:r>
            <a:r>
              <a:rPr lang="pt-BR" sz="2600" dirty="0"/>
              <a:t> D) :</a:t>
            </a:r>
          </a:p>
          <a:p>
            <a:r>
              <a:rPr lang="pt-BR" sz="2600" dirty="0" err="1"/>
              <a:t>Nerve</a:t>
            </a:r>
            <a:r>
              <a:rPr lang="pt-BR" sz="2600" dirty="0"/>
              <a:t> </a:t>
            </a:r>
            <a:r>
              <a:rPr lang="pt-BR" sz="2600" dirty="0" err="1"/>
              <a:t>Staining</a:t>
            </a:r>
            <a:r>
              <a:rPr lang="pt-BR" sz="2600" dirty="0"/>
              <a:t>, </a:t>
            </a:r>
            <a:r>
              <a:rPr lang="pt-BR" sz="2600" dirty="0" err="1"/>
              <a:t>Inumerous</a:t>
            </a:r>
            <a:r>
              <a:rPr lang="pt-BR" sz="2600" dirty="0"/>
              <a:t> </a:t>
            </a:r>
            <a:r>
              <a:rPr lang="pt-BR" sz="2600" dirty="0" err="1"/>
              <a:t>leakage</a:t>
            </a:r>
            <a:r>
              <a:rPr lang="pt-BR" sz="2600" dirty="0"/>
              <a:t> spots, </a:t>
            </a:r>
            <a:r>
              <a:rPr lang="pt-BR" sz="2600" dirty="0" err="1"/>
              <a:t>Cistoide</a:t>
            </a:r>
            <a:r>
              <a:rPr lang="pt-BR" sz="2600" dirty="0"/>
              <a:t> macular </a:t>
            </a:r>
            <a:r>
              <a:rPr lang="pt-BR" sz="2600" dirty="0" err="1"/>
              <a:t>and</a:t>
            </a:r>
            <a:r>
              <a:rPr lang="pt-BR" sz="2600" dirty="0"/>
              <a:t> </a:t>
            </a:r>
            <a:r>
              <a:rPr lang="pt-BR" sz="2600" dirty="0" err="1"/>
              <a:t>peripheral</a:t>
            </a:r>
            <a:r>
              <a:rPr lang="pt-BR" sz="2600" dirty="0"/>
              <a:t> </a:t>
            </a:r>
            <a:r>
              <a:rPr lang="pt-BR" sz="2600" dirty="0" err="1"/>
              <a:t>oedema</a:t>
            </a:r>
            <a:r>
              <a:rPr lang="pt-BR" sz="2600" dirty="0"/>
              <a:t> (</a:t>
            </a:r>
            <a:r>
              <a:rPr lang="pt-BR" sz="2600" dirty="0" err="1"/>
              <a:t>Infero</a:t>
            </a:r>
            <a:r>
              <a:rPr lang="pt-BR" sz="2600" dirty="0"/>
              <a:t> Temporal), Intense </a:t>
            </a:r>
            <a:r>
              <a:rPr lang="pt-BR" sz="2600" dirty="0" err="1"/>
              <a:t>leakage</a:t>
            </a:r>
            <a:r>
              <a:rPr lang="pt-BR" sz="2600" dirty="0"/>
              <a:t> </a:t>
            </a:r>
            <a:r>
              <a:rPr lang="pt-BR" sz="2600" dirty="0" err="1"/>
              <a:t>temporally</a:t>
            </a:r>
            <a:r>
              <a:rPr lang="pt-BR" sz="2600" dirty="0"/>
              <a:t>. </a:t>
            </a:r>
          </a:p>
        </p:txBody>
      </p:sp>
      <p:cxnSp>
        <p:nvCxnSpPr>
          <p:cNvPr id="25" name="Straight Arrow Connector 24"/>
          <p:cNvCxnSpPr/>
          <p:nvPr/>
        </p:nvCxnSpPr>
        <p:spPr>
          <a:xfrm>
            <a:off x="21026561" y="22989000"/>
            <a:ext cx="216024" cy="557941"/>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0" name="Imagem 19">
            <a:extLst>
              <a:ext uri="{FF2B5EF4-FFF2-40B4-BE49-F238E27FC236}">
                <a16:creationId xmlns:a16="http://schemas.microsoft.com/office/drawing/2014/main" id="{F6C64905-8C84-4762-A4B1-68429904A3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00" y="19822345"/>
            <a:ext cx="12172054" cy="11172699"/>
          </a:xfrm>
          <a:prstGeom prst="rect">
            <a:avLst/>
          </a:prstGeom>
        </p:spPr>
      </p:pic>
      <p:pic>
        <p:nvPicPr>
          <p:cNvPr id="26" name="Imagem 25">
            <a:extLst>
              <a:ext uri="{FF2B5EF4-FFF2-40B4-BE49-F238E27FC236}">
                <a16:creationId xmlns:a16="http://schemas.microsoft.com/office/drawing/2014/main" id="{AC12E547-08AC-4655-AF1C-5DDE01CF9D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59226" y="19819678"/>
            <a:ext cx="14094348" cy="11176592"/>
          </a:xfrm>
          <a:prstGeom prst="rect">
            <a:avLst/>
          </a:prstGeom>
        </p:spPr>
      </p:pic>
      <p:pic>
        <p:nvPicPr>
          <p:cNvPr id="35" name="Imagem 34">
            <a:extLst>
              <a:ext uri="{FF2B5EF4-FFF2-40B4-BE49-F238E27FC236}">
                <a16:creationId xmlns:a16="http://schemas.microsoft.com/office/drawing/2014/main" id="{561BA9B5-E37F-47EF-A92F-FCB5EA535347}"/>
              </a:ext>
            </a:extLst>
          </p:cNvPr>
          <p:cNvPicPr>
            <a:picLocks noChangeAspect="1"/>
          </p:cNvPicPr>
          <p:nvPr/>
        </p:nvPicPr>
        <p:blipFill rotWithShape="1">
          <a:blip r:embed="rId6">
            <a:extLst>
              <a:ext uri="{28A0092B-C50C-407E-A947-70E740481C1C}">
                <a14:useLocalDpi xmlns:a14="http://schemas.microsoft.com/office/drawing/2010/main" val="0"/>
              </a:ext>
            </a:extLst>
          </a:blip>
          <a:srcRect l="18059" t="45535" r="9948" b="17431"/>
          <a:stretch/>
        </p:blipFill>
        <p:spPr>
          <a:xfrm>
            <a:off x="13143824" y="31330912"/>
            <a:ext cx="11424326" cy="7605147"/>
          </a:xfrm>
          <a:prstGeom prst="rect">
            <a:avLst/>
          </a:prstGeom>
        </p:spPr>
      </p:pic>
      <p:pic>
        <p:nvPicPr>
          <p:cNvPr id="37" name="Imagem 36">
            <a:extLst>
              <a:ext uri="{FF2B5EF4-FFF2-40B4-BE49-F238E27FC236}">
                <a16:creationId xmlns:a16="http://schemas.microsoft.com/office/drawing/2014/main" id="{602AD6AA-13A7-4052-A013-AC87FA8CC397}"/>
              </a:ext>
            </a:extLst>
          </p:cNvPr>
          <p:cNvPicPr>
            <a:picLocks noChangeAspect="1"/>
          </p:cNvPicPr>
          <p:nvPr/>
        </p:nvPicPr>
        <p:blipFill rotWithShape="1">
          <a:blip r:embed="rId7">
            <a:extLst>
              <a:ext uri="{28A0092B-C50C-407E-A947-70E740481C1C}">
                <a14:useLocalDpi xmlns:a14="http://schemas.microsoft.com/office/drawing/2010/main" val="0"/>
              </a:ext>
            </a:extLst>
          </a:blip>
          <a:srcRect l="18044" t="46300" r="11181" b="17667"/>
          <a:stretch/>
        </p:blipFill>
        <p:spPr>
          <a:xfrm>
            <a:off x="712720" y="31316680"/>
            <a:ext cx="11538413" cy="7602132"/>
          </a:xfrm>
          <a:prstGeom prst="rect">
            <a:avLst/>
          </a:prstGeom>
        </p:spPr>
      </p:pic>
      <p:pic>
        <p:nvPicPr>
          <p:cNvPr id="39" name="Imagem 38">
            <a:extLst>
              <a:ext uri="{FF2B5EF4-FFF2-40B4-BE49-F238E27FC236}">
                <a16:creationId xmlns:a16="http://schemas.microsoft.com/office/drawing/2014/main" id="{6A1D4ED3-D47F-49DC-B00B-9D17A4C84C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900" y="26427261"/>
            <a:ext cx="4566973" cy="4566973"/>
          </a:xfrm>
          <a:prstGeom prst="rect">
            <a:avLst/>
          </a:prstGeom>
          <a:ln>
            <a:solidFill>
              <a:schemeClr val="bg1"/>
            </a:solidFill>
          </a:ln>
        </p:spPr>
      </p:pic>
      <p:pic>
        <p:nvPicPr>
          <p:cNvPr id="22" name="Imagem 21">
            <a:extLst>
              <a:ext uri="{FF2B5EF4-FFF2-40B4-BE49-F238E27FC236}">
                <a16:creationId xmlns:a16="http://schemas.microsoft.com/office/drawing/2014/main" id="{DA36E87E-F490-4AAF-83D5-ECD04011ED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195437" y="19811476"/>
            <a:ext cx="4558137" cy="4207743"/>
          </a:xfrm>
          <a:prstGeom prst="rect">
            <a:avLst/>
          </a:prstGeom>
          <a:ln>
            <a:solidFill>
              <a:schemeClr val="bg1"/>
            </a:solidFill>
          </a:ln>
        </p:spPr>
      </p:pic>
      <p:sp>
        <p:nvSpPr>
          <p:cNvPr id="3" name="CaixaDeTexto 2">
            <a:extLst>
              <a:ext uri="{FF2B5EF4-FFF2-40B4-BE49-F238E27FC236}">
                <a16:creationId xmlns:a16="http://schemas.microsoft.com/office/drawing/2014/main" id="{A58C6845-5008-4F11-A6AD-081844DF6840}"/>
              </a:ext>
            </a:extLst>
          </p:cNvPr>
          <p:cNvSpPr txBox="1"/>
          <p:nvPr/>
        </p:nvSpPr>
        <p:spPr>
          <a:xfrm>
            <a:off x="22169134" y="19661410"/>
            <a:ext cx="864096" cy="1400383"/>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A</a:t>
            </a:r>
          </a:p>
        </p:txBody>
      </p:sp>
      <p:sp>
        <p:nvSpPr>
          <p:cNvPr id="30" name="CaixaDeTexto 29">
            <a:extLst>
              <a:ext uri="{FF2B5EF4-FFF2-40B4-BE49-F238E27FC236}">
                <a16:creationId xmlns:a16="http://schemas.microsoft.com/office/drawing/2014/main" id="{0C1E269A-5D11-458F-89B2-3999F45A50E4}"/>
              </a:ext>
            </a:extLst>
          </p:cNvPr>
          <p:cNvSpPr txBox="1"/>
          <p:nvPr/>
        </p:nvSpPr>
        <p:spPr>
          <a:xfrm>
            <a:off x="12659226" y="19677376"/>
            <a:ext cx="864096" cy="1400383"/>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B</a:t>
            </a:r>
          </a:p>
        </p:txBody>
      </p:sp>
      <p:sp>
        <p:nvSpPr>
          <p:cNvPr id="31" name="CaixaDeTexto 30">
            <a:extLst>
              <a:ext uri="{FF2B5EF4-FFF2-40B4-BE49-F238E27FC236}">
                <a16:creationId xmlns:a16="http://schemas.microsoft.com/office/drawing/2014/main" id="{8B3318C4-D6BD-43E3-96AE-7B4C442D1188}"/>
              </a:ext>
            </a:extLst>
          </p:cNvPr>
          <p:cNvSpPr txBox="1"/>
          <p:nvPr/>
        </p:nvSpPr>
        <p:spPr>
          <a:xfrm>
            <a:off x="382588" y="26263991"/>
            <a:ext cx="864096" cy="1400383"/>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C</a:t>
            </a:r>
          </a:p>
        </p:txBody>
      </p:sp>
      <p:sp>
        <p:nvSpPr>
          <p:cNvPr id="32" name="CaixaDeTexto 31">
            <a:extLst>
              <a:ext uri="{FF2B5EF4-FFF2-40B4-BE49-F238E27FC236}">
                <a16:creationId xmlns:a16="http://schemas.microsoft.com/office/drawing/2014/main" id="{B7603EB6-D44B-4C43-80DF-4B7D6FF9F25C}"/>
              </a:ext>
            </a:extLst>
          </p:cNvPr>
          <p:cNvSpPr txBox="1"/>
          <p:nvPr/>
        </p:nvSpPr>
        <p:spPr>
          <a:xfrm>
            <a:off x="382588" y="19722839"/>
            <a:ext cx="864096" cy="1400383"/>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D</a:t>
            </a:r>
          </a:p>
        </p:txBody>
      </p:sp>
      <p:sp>
        <p:nvSpPr>
          <p:cNvPr id="33" name="CaixaDeTexto 32">
            <a:extLst>
              <a:ext uri="{FF2B5EF4-FFF2-40B4-BE49-F238E27FC236}">
                <a16:creationId xmlns:a16="http://schemas.microsoft.com/office/drawing/2014/main" id="{8976D9D3-2277-4463-B0DF-13A68F6F419C}"/>
              </a:ext>
            </a:extLst>
          </p:cNvPr>
          <p:cNvSpPr txBox="1"/>
          <p:nvPr/>
        </p:nvSpPr>
        <p:spPr>
          <a:xfrm>
            <a:off x="864321" y="31261493"/>
            <a:ext cx="864096" cy="1400383"/>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E</a:t>
            </a:r>
          </a:p>
        </p:txBody>
      </p:sp>
      <p:sp>
        <p:nvSpPr>
          <p:cNvPr id="34" name="CaixaDeTexto 33">
            <a:extLst>
              <a:ext uri="{FF2B5EF4-FFF2-40B4-BE49-F238E27FC236}">
                <a16:creationId xmlns:a16="http://schemas.microsoft.com/office/drawing/2014/main" id="{74FE6E53-535B-4427-B026-128852F5FACA}"/>
              </a:ext>
            </a:extLst>
          </p:cNvPr>
          <p:cNvSpPr txBox="1"/>
          <p:nvPr/>
        </p:nvSpPr>
        <p:spPr>
          <a:xfrm>
            <a:off x="13143824" y="31138572"/>
            <a:ext cx="864096" cy="1400383"/>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F</a:t>
            </a:r>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2050</TotalTime>
  <Words>840</Words>
  <Application>Microsoft Office PowerPoint</Application>
  <PresentationFormat>Personalizar</PresentationFormat>
  <Paragraphs>74</Paragraphs>
  <Slides>1</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ＭＳ Ｐゴシック</vt:lpstr>
      <vt:lpstr>Arial</vt:lpstr>
      <vt:lpstr>Calibri</vt:lpstr>
      <vt:lpstr>Tema do Office</vt:lpstr>
      <vt:lpstr>Retinal Capillary Hemangioblastoma: Case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Coriorretinopatia Serosa Central: Relato de Caso.</dc:title>
  <dc:creator>Almir</dc:creator>
  <cp:lastModifiedBy>Weider</cp:lastModifiedBy>
  <cp:revision>163</cp:revision>
  <dcterms:created xsi:type="dcterms:W3CDTF">2010-06-24T20:12:08Z</dcterms:created>
  <dcterms:modified xsi:type="dcterms:W3CDTF">2020-02-03T23:46:53Z</dcterms:modified>
</cp:coreProperties>
</file>