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51200050" cy="28800425"/>
  <p:notesSz cx="6858000" cy="9144000"/>
  <p:defaultTextStyle>
    <a:defPPr>
      <a:defRPr lang="pt-BR"/>
    </a:defPPr>
    <a:lvl1pPr marL="0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61928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23852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85780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47704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309627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71555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33479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95407" algn="l" defTabSz="4123852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8"/>
    <p:restoredTop sz="86364" autoAdjust="0"/>
  </p:normalViewPr>
  <p:slideViewPr>
    <p:cSldViewPr>
      <p:cViewPr varScale="1">
        <p:scale>
          <a:sx n="16" d="100"/>
          <a:sy n="16" d="100"/>
        </p:scale>
        <p:origin x="1164" y="54"/>
      </p:cViewPr>
      <p:guideLst>
        <p:guide orient="horz" pos="9071"/>
        <p:guide pos="161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9CD71-0C74-1D4F-A2D7-B7672C9BA4BD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B4608-51D8-A849-8B58-28BC89685D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79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30293267" y="16000239"/>
            <a:ext cx="20906792" cy="3825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24" name="Retângulo 23"/>
          <p:cNvSpPr/>
          <p:nvPr/>
        </p:nvSpPr>
        <p:spPr>
          <a:xfrm flipV="1">
            <a:off x="30293375" y="16365637"/>
            <a:ext cx="20906694" cy="806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25" name="Retângulo 24"/>
          <p:cNvSpPr/>
          <p:nvPr/>
        </p:nvSpPr>
        <p:spPr>
          <a:xfrm flipV="1">
            <a:off x="30293375" y="17281797"/>
            <a:ext cx="20906694" cy="3840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26" name="Retângulo 25"/>
          <p:cNvSpPr/>
          <p:nvPr/>
        </p:nvSpPr>
        <p:spPr>
          <a:xfrm flipV="1">
            <a:off x="30293363" y="17488566"/>
            <a:ext cx="11008012" cy="76801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27" name="Retângulo 26"/>
          <p:cNvSpPr/>
          <p:nvPr/>
        </p:nvSpPr>
        <p:spPr>
          <a:xfrm flipV="1">
            <a:off x="30293363" y="17636258"/>
            <a:ext cx="11008012" cy="3840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30293364" y="16640246"/>
            <a:ext cx="17152017" cy="11520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41303314" y="17054248"/>
            <a:ext cx="8960009" cy="15360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7" name="Retângulo 6"/>
          <p:cNvSpPr/>
          <p:nvPr/>
        </p:nvSpPr>
        <p:spPr>
          <a:xfrm>
            <a:off x="8" y="15326892"/>
            <a:ext cx="51200050" cy="102540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10" name="Retângulo 9"/>
          <p:cNvSpPr/>
          <p:nvPr/>
        </p:nvSpPr>
        <p:spPr>
          <a:xfrm>
            <a:off x="13" y="15435513"/>
            <a:ext cx="51200058" cy="59077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11" name="Retângulo 10"/>
          <p:cNvSpPr/>
          <p:nvPr/>
        </p:nvSpPr>
        <p:spPr>
          <a:xfrm flipV="1">
            <a:off x="35914241" y="15299292"/>
            <a:ext cx="15285829" cy="10432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51200050" cy="1554542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560003" y="10086821"/>
            <a:ext cx="47360046" cy="6173423"/>
          </a:xfrm>
        </p:spPr>
        <p:txBody>
          <a:bodyPr anchor="b"/>
          <a:lstStyle>
            <a:lvl1pPr>
              <a:defRPr sz="26397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560001" y="16377939"/>
            <a:ext cx="27733361" cy="7360108"/>
          </a:xfrm>
        </p:spPr>
        <p:txBody>
          <a:bodyPr/>
          <a:lstStyle>
            <a:lvl1pPr marL="384856" indent="0" algn="l">
              <a:buNone/>
              <a:defRPr sz="14399">
                <a:solidFill>
                  <a:schemeClr val="tx2"/>
                </a:solidFill>
              </a:defRPr>
            </a:lvl1pPr>
            <a:lvl2pPr marL="2748962" indent="0" algn="ctr">
              <a:buNone/>
            </a:lvl2pPr>
            <a:lvl3pPr marL="5497919" indent="0" algn="ctr">
              <a:buNone/>
            </a:lvl3pPr>
            <a:lvl4pPr marL="8246882" indent="0" algn="ctr">
              <a:buNone/>
            </a:lvl4pPr>
            <a:lvl5pPr marL="10995839" indent="0" algn="ctr">
              <a:buNone/>
            </a:lvl5pPr>
            <a:lvl6pPr marL="13744795" indent="0" algn="ctr">
              <a:buNone/>
            </a:lvl6pPr>
            <a:lvl7pPr marL="16493757" indent="0" algn="ctr">
              <a:buNone/>
            </a:lvl7pPr>
            <a:lvl8pPr marL="19242714" indent="0" algn="ctr">
              <a:buNone/>
            </a:lvl8pPr>
            <a:lvl9pPr marL="21991677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37546704" y="17664261"/>
            <a:ext cx="5376005" cy="1920028"/>
          </a:xfrm>
        </p:spPr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30293363" y="17660263"/>
            <a:ext cx="7253341" cy="1920028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6586716" y="4772"/>
            <a:ext cx="4186667" cy="1536023"/>
          </a:xfrm>
        </p:spPr>
        <p:txBody>
          <a:bodyPr/>
          <a:lstStyle>
            <a:lvl1pPr algn="r">
              <a:defRPr sz="10799">
                <a:solidFill>
                  <a:schemeClr val="bg1"/>
                </a:solidFill>
              </a:defRPr>
            </a:lvl1pPr>
          </a:lstStyle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973372" y="4800071"/>
            <a:ext cx="10666677" cy="23040340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60002" y="4800071"/>
            <a:ext cx="34986702" cy="2304034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4455" y="8320126"/>
            <a:ext cx="43520043" cy="5720085"/>
          </a:xfrm>
        </p:spPr>
        <p:txBody>
          <a:bodyPr anchor="b">
            <a:noAutofit/>
          </a:bodyPr>
          <a:lstStyle>
            <a:lvl1pPr algn="l">
              <a:buNone/>
              <a:defRPr sz="25864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44455" y="14140215"/>
            <a:ext cx="43520043" cy="6340091"/>
          </a:xfrm>
        </p:spPr>
        <p:txBody>
          <a:bodyPr anchor="t"/>
          <a:lstStyle>
            <a:lvl1pPr marL="274897" indent="0">
              <a:buNone/>
              <a:defRPr sz="12665" b="0">
                <a:solidFill>
                  <a:schemeClr val="tx2"/>
                </a:solidFill>
              </a:defRPr>
            </a:lvl1pPr>
            <a:lvl2pPr>
              <a:buNone/>
              <a:defRPr sz="10799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599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60002" y="9446543"/>
            <a:ext cx="22613356" cy="19006949"/>
          </a:xfrm>
        </p:spPr>
        <p:txBody>
          <a:bodyPr/>
          <a:lstStyle>
            <a:lvl1pPr>
              <a:defRPr sz="11999"/>
            </a:lvl1pPr>
            <a:lvl2pPr>
              <a:defRPr sz="11466"/>
            </a:lvl2pPr>
            <a:lvl3pPr>
              <a:defRPr sz="10799"/>
            </a:lvl3pPr>
            <a:lvl4pPr>
              <a:defRPr sz="10799"/>
            </a:lvl4pPr>
            <a:lvl5pPr>
              <a:defRPr sz="10799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026693" y="9446543"/>
            <a:ext cx="22613356" cy="19006949"/>
          </a:xfrm>
        </p:spPr>
        <p:txBody>
          <a:bodyPr/>
          <a:lstStyle>
            <a:lvl1pPr>
              <a:defRPr sz="11999"/>
            </a:lvl1pPr>
            <a:lvl2pPr>
              <a:defRPr sz="11466"/>
            </a:lvl2pPr>
            <a:lvl3pPr>
              <a:defRPr sz="10799"/>
            </a:lvl3pPr>
            <a:lvl4pPr>
              <a:defRPr sz="10799"/>
            </a:lvl4pPr>
            <a:lvl5pPr>
              <a:defRPr sz="10799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3338" y="4800071"/>
            <a:ext cx="46933379" cy="4492866"/>
          </a:xfrm>
        </p:spPr>
        <p:txBody>
          <a:bodyPr anchor="ctr"/>
          <a:lstStyle>
            <a:lvl1pPr>
              <a:defRPr sz="23998" b="0" i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33336" y="9427833"/>
            <a:ext cx="22630422" cy="192002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74897" indent="0">
              <a:buNone/>
              <a:defRPr sz="11466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1999" b="1"/>
            </a:lvl2pPr>
            <a:lvl3pPr>
              <a:buNone/>
              <a:defRPr sz="10799" b="1"/>
            </a:lvl3pPr>
            <a:lvl4pPr>
              <a:buNone/>
              <a:defRPr sz="9599" b="1"/>
            </a:lvl4pPr>
            <a:lvl5pPr>
              <a:buNone/>
              <a:defRPr sz="9599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26435595" y="9427833"/>
            <a:ext cx="22631131" cy="192002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74897" indent="0">
              <a:buNone/>
              <a:defRPr sz="11466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1999" b="1"/>
            </a:lvl2pPr>
            <a:lvl3pPr>
              <a:buNone/>
              <a:defRPr sz="10799" b="1"/>
            </a:lvl3pPr>
            <a:lvl4pPr>
              <a:buNone/>
              <a:defRPr sz="9599" b="1"/>
            </a:lvl4pPr>
            <a:lvl5pPr>
              <a:buNone/>
              <a:defRPr sz="9599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133336" y="11374526"/>
            <a:ext cx="22630422" cy="16320241"/>
          </a:xfrm>
        </p:spPr>
        <p:txBody>
          <a:bodyPr/>
          <a:lstStyle>
            <a:lvl1pPr>
              <a:defRPr sz="11999"/>
            </a:lvl1pPr>
            <a:lvl2pPr>
              <a:defRPr sz="11999"/>
            </a:lvl2pPr>
            <a:lvl3pPr>
              <a:defRPr sz="10799"/>
            </a:lvl3pPr>
            <a:lvl4pPr>
              <a:defRPr sz="9599"/>
            </a:lvl4pPr>
            <a:lvl5pPr>
              <a:defRPr sz="9599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419246" y="11374526"/>
            <a:ext cx="22631131" cy="16320241"/>
          </a:xfrm>
        </p:spPr>
        <p:txBody>
          <a:bodyPr/>
          <a:lstStyle>
            <a:lvl1pPr>
              <a:defRPr sz="11999"/>
            </a:lvl1pPr>
            <a:lvl2pPr>
              <a:defRPr sz="11999"/>
            </a:lvl2pPr>
            <a:lvl3pPr>
              <a:defRPr sz="10799"/>
            </a:lvl3pPr>
            <a:lvl4pPr>
              <a:defRPr sz="9599"/>
            </a:lvl4pPr>
            <a:lvl5pPr>
              <a:defRPr sz="9599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004" y="4800071"/>
            <a:ext cx="46080045" cy="4492866"/>
          </a:xfrm>
        </p:spPr>
        <p:txBody>
          <a:bodyPr anchor="ctr"/>
          <a:lstStyle>
            <a:lvl1pPr>
              <a:defRPr sz="23998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6864037" y="2572838"/>
            <a:ext cx="5360013" cy="1920028"/>
          </a:xfrm>
        </p:spPr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9440030" y="2572838"/>
            <a:ext cx="7424007" cy="1920028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5772843" y="9543"/>
            <a:ext cx="4266672" cy="1536023"/>
          </a:xfrm>
        </p:spPr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75861" y="4627763"/>
            <a:ext cx="18944020" cy="3686454"/>
          </a:xfrm>
        </p:spPr>
        <p:txBody>
          <a:bodyPr anchor="b"/>
          <a:lstStyle>
            <a:lvl1pPr algn="l">
              <a:buNone/>
              <a:defRPr sz="10799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29975861" y="8444121"/>
            <a:ext cx="18944020" cy="19392286"/>
          </a:xfrm>
        </p:spPr>
        <p:txBody>
          <a:bodyPr/>
          <a:lstStyle>
            <a:lvl1pPr marL="54983" indent="0">
              <a:buNone/>
              <a:defRPr sz="8399"/>
            </a:lvl1pPr>
            <a:lvl2pPr>
              <a:buNone/>
              <a:defRPr sz="7199"/>
            </a:lvl2pPr>
            <a:lvl3pPr>
              <a:buNone/>
              <a:defRPr sz="5999"/>
            </a:lvl3pPr>
            <a:lvl4pPr>
              <a:buNone/>
              <a:defRPr sz="5466"/>
            </a:lvl4pPr>
            <a:lvl5pPr>
              <a:buNone/>
              <a:defRPr sz="5466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853333" y="3260045"/>
            <a:ext cx="28569628" cy="24576363"/>
          </a:xfrm>
        </p:spPr>
        <p:txBody>
          <a:bodyPr/>
          <a:lstStyle>
            <a:lvl1pPr>
              <a:defRPr sz="19198"/>
            </a:lvl1pPr>
            <a:lvl2pPr>
              <a:defRPr sz="16798"/>
            </a:lvl2pPr>
            <a:lvl3pPr>
              <a:defRPr sz="14399"/>
            </a:lvl3pPr>
            <a:lvl4pPr>
              <a:defRPr sz="11999"/>
            </a:lvl4pPr>
            <a:lvl5pPr>
              <a:defRPr sz="11999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62656" y="4657966"/>
            <a:ext cx="3285687" cy="19660709"/>
          </a:xfrm>
        </p:spPr>
        <p:txBody>
          <a:bodyPr vert="vert270" lIns="206193" tIns="0" rIns="206193" anchor="t"/>
          <a:lstStyle>
            <a:lvl1pPr algn="ctr">
              <a:buNone/>
              <a:defRPr sz="11999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60276" y="4800071"/>
            <a:ext cx="25600025" cy="19200283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19198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091050" y="13750585"/>
            <a:ext cx="14506681" cy="10568090"/>
          </a:xfrm>
        </p:spPr>
        <p:txBody>
          <a:bodyPr lIns="0" tIns="0" rIns="206193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7866"/>
            </a:lvl1pPr>
            <a:lvl2pPr>
              <a:buFontTx/>
              <a:buNone/>
              <a:defRPr sz="7199"/>
            </a:lvl2pPr>
            <a:lvl3pPr>
              <a:buFontTx/>
              <a:buNone/>
              <a:defRPr sz="5999"/>
            </a:lvl3pPr>
            <a:lvl4pPr>
              <a:buFontTx/>
              <a:buNone/>
              <a:defRPr sz="5466"/>
            </a:lvl4pPr>
            <a:lvl5pPr>
              <a:buFontTx/>
              <a:buNone/>
              <a:defRPr sz="5466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8" y="1540470"/>
            <a:ext cx="51200050" cy="3544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29" name="Retângulo 28"/>
          <p:cNvSpPr/>
          <p:nvPr/>
        </p:nvSpPr>
        <p:spPr>
          <a:xfrm>
            <a:off x="0" y="1"/>
            <a:ext cx="51200050" cy="130464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30" name="Retângulo 29"/>
          <p:cNvSpPr/>
          <p:nvPr/>
        </p:nvSpPr>
        <p:spPr>
          <a:xfrm>
            <a:off x="13" y="1294625"/>
            <a:ext cx="51200058" cy="3840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31" name="Retângulo 30"/>
          <p:cNvSpPr/>
          <p:nvPr/>
        </p:nvSpPr>
        <p:spPr>
          <a:xfrm flipV="1">
            <a:off x="30293267" y="1512870"/>
            <a:ext cx="20906792" cy="3825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32" name="Retângulo 31"/>
          <p:cNvSpPr/>
          <p:nvPr/>
        </p:nvSpPr>
        <p:spPr>
          <a:xfrm flipV="1">
            <a:off x="30293375" y="1848271"/>
            <a:ext cx="20906694" cy="75606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30277341" y="2089286"/>
            <a:ext cx="17152017" cy="11520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41287301" y="2473287"/>
            <a:ext cx="8960009" cy="15360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35" name="Retângulo 34"/>
          <p:cNvSpPr/>
          <p:nvPr/>
        </p:nvSpPr>
        <p:spPr bwMode="invGray">
          <a:xfrm>
            <a:off x="50869504" y="-8403"/>
            <a:ext cx="322671" cy="2611239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50642815" y="-8403"/>
            <a:ext cx="153600" cy="2611239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50536131" y="-8403"/>
            <a:ext cx="51200" cy="2611239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38" name="Retângulo 37"/>
          <p:cNvSpPr/>
          <p:nvPr/>
        </p:nvSpPr>
        <p:spPr bwMode="invGray">
          <a:xfrm>
            <a:off x="50256134" y="-8403"/>
            <a:ext cx="153600" cy="2611239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39" name="Retângulo 38"/>
          <p:cNvSpPr/>
          <p:nvPr/>
        </p:nvSpPr>
        <p:spPr bwMode="invGray">
          <a:xfrm>
            <a:off x="49921603" y="1596"/>
            <a:ext cx="307199" cy="245763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/>
          </a:p>
        </p:txBody>
      </p:sp>
      <p:sp>
        <p:nvSpPr>
          <p:cNvPr id="40" name="Retângulo 39"/>
          <p:cNvSpPr/>
          <p:nvPr/>
        </p:nvSpPr>
        <p:spPr bwMode="invGray">
          <a:xfrm>
            <a:off x="49685297" y="1596"/>
            <a:ext cx="51200" cy="245763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9787" tIns="274894" rIns="549787" bIns="274894" anchor="ctr"/>
          <a:lstStyle/>
          <a:p>
            <a:pPr algn="ctr" eaLnBrk="1" latinLnBrk="0" hangingPunct="1"/>
            <a:endParaRPr kumimoji="0" lang="en-US" sz="10799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2560004" y="4800076"/>
            <a:ext cx="46080045" cy="4480065"/>
          </a:xfrm>
          <a:prstGeom prst="rect">
            <a:avLst/>
          </a:prstGeom>
        </p:spPr>
        <p:txBody>
          <a:bodyPr vert="horz" lIns="412386" tIns="206193" rIns="412386" bIns="206193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560004" y="9446539"/>
            <a:ext cx="46080045" cy="18163468"/>
          </a:xfrm>
          <a:prstGeom prst="rect">
            <a:avLst/>
          </a:prstGeom>
        </p:spPr>
        <p:txBody>
          <a:bodyPr vert="horz" lIns="412386" tIns="206193" rIns="412386" bIns="206193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36880029" y="2572838"/>
            <a:ext cx="5360013" cy="1920028"/>
          </a:xfrm>
          <a:prstGeom prst="rect">
            <a:avLst/>
          </a:prstGeom>
        </p:spPr>
        <p:txBody>
          <a:bodyPr vert="horz" lIns="412386" tIns="206193" rIns="412386" bIns="206193"/>
          <a:lstStyle>
            <a:lvl1pPr algn="l" eaLnBrk="1" latinLnBrk="0" hangingPunct="1">
              <a:defRPr kumimoji="0" sz="4800">
                <a:solidFill>
                  <a:schemeClr val="accent2"/>
                </a:solidFill>
              </a:defRPr>
            </a:lvl1pPr>
          </a:lstStyle>
          <a:p>
            <a:fld id="{4342B257-90C6-43E0-AFDA-AF7504B09539}" type="datetimeFigureOut">
              <a:rPr lang="pt-BR" smtClean="0"/>
              <a:pPr/>
              <a:t>27/01/2020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9440030" y="2572838"/>
            <a:ext cx="7424007" cy="1920028"/>
          </a:xfrm>
          <a:prstGeom prst="rect">
            <a:avLst/>
          </a:prstGeom>
        </p:spPr>
        <p:txBody>
          <a:bodyPr vert="horz" lIns="412386" tIns="206193" rIns="412386" bIns="206193"/>
          <a:lstStyle>
            <a:lvl1pPr algn="r" eaLnBrk="1" latinLnBrk="0" hangingPunct="1">
              <a:defRPr kumimoji="0" sz="4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5772843" y="9543"/>
            <a:ext cx="4266672" cy="1536023"/>
          </a:xfrm>
          <a:prstGeom prst="rect">
            <a:avLst/>
          </a:prstGeom>
        </p:spPr>
        <p:txBody>
          <a:bodyPr vert="horz" lIns="412386" tIns="206193" rIns="412386" bIns="206193" anchor="b"/>
          <a:lstStyle>
            <a:lvl1pPr algn="r" eaLnBrk="1" latinLnBrk="0" hangingPunct="1">
              <a:defRPr kumimoji="0" sz="10799">
                <a:solidFill>
                  <a:srgbClr val="FFFFFF"/>
                </a:solidFill>
              </a:defRPr>
            </a:lvl1pPr>
          </a:lstStyle>
          <a:p>
            <a:fld id="{703E2B66-C995-4C62-945F-796240C035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23998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99171" indent="-1539418" algn="l" rtl="0" eaLnBrk="1" latinLnBrk="0" hangingPunct="1">
        <a:spcBef>
          <a:spcPts val="1804"/>
        </a:spcBef>
        <a:buClr>
          <a:schemeClr val="accent3"/>
        </a:buClr>
        <a:buFont typeface="Georgia"/>
        <a:buChar char="•"/>
        <a:defRPr kumimoji="0" sz="16798" kern="1200">
          <a:solidFill>
            <a:schemeClr val="tx1"/>
          </a:solidFill>
          <a:latin typeface="+mn-lt"/>
          <a:ea typeface="+mn-ea"/>
          <a:cs typeface="+mn-cs"/>
        </a:defRPr>
      </a:lvl1pPr>
      <a:lvl2pPr marL="3958501" indent="-1484441" algn="l" rtl="0" eaLnBrk="1" latinLnBrk="0" hangingPunct="1">
        <a:spcBef>
          <a:spcPts val="1804"/>
        </a:spcBef>
        <a:buClr>
          <a:schemeClr val="accent2"/>
        </a:buClr>
        <a:buFont typeface="Georgia"/>
        <a:buChar char="▫"/>
        <a:defRPr kumimoji="0" sz="15598" kern="1200">
          <a:solidFill>
            <a:schemeClr val="accent2"/>
          </a:solidFill>
          <a:latin typeface="+mn-lt"/>
          <a:ea typeface="+mn-ea"/>
          <a:cs typeface="+mn-cs"/>
        </a:defRPr>
      </a:lvl2pPr>
      <a:lvl3pPr marL="5552897" indent="-1319499" algn="l" rtl="0" eaLnBrk="1" latinLnBrk="0" hangingPunct="1">
        <a:spcBef>
          <a:spcPts val="1804"/>
        </a:spcBef>
        <a:buClr>
          <a:schemeClr val="accent1"/>
        </a:buClr>
        <a:buFont typeface="Wingdings 2"/>
        <a:buChar char=""/>
        <a:defRPr kumimoji="0" sz="143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7092313" indent="-1209544" algn="l" rtl="0" eaLnBrk="1" latinLnBrk="0" hangingPunct="1">
        <a:spcBef>
          <a:spcPts val="1804"/>
        </a:spcBef>
        <a:buClr>
          <a:schemeClr val="accent1"/>
        </a:buClr>
        <a:buFont typeface="Wingdings 2"/>
        <a:buChar char=""/>
        <a:defRPr kumimoji="0" sz="13199" kern="1200">
          <a:solidFill>
            <a:schemeClr val="accent1"/>
          </a:solidFill>
          <a:latin typeface="+mn-lt"/>
          <a:ea typeface="+mn-ea"/>
          <a:cs typeface="+mn-cs"/>
        </a:defRPr>
      </a:lvl4pPr>
      <a:lvl5pPr marL="8356835" indent="-1099585" algn="l" rtl="0" eaLnBrk="1" latinLnBrk="0" hangingPunct="1">
        <a:spcBef>
          <a:spcPts val="1804"/>
        </a:spcBef>
        <a:buClr>
          <a:schemeClr val="accent3"/>
        </a:buClr>
        <a:buFont typeface="Georgia"/>
        <a:buChar char="▫"/>
        <a:defRPr kumimoji="0" sz="11999" kern="1200">
          <a:solidFill>
            <a:schemeClr val="accent3"/>
          </a:solidFill>
          <a:latin typeface="+mn-lt"/>
          <a:ea typeface="+mn-ea"/>
          <a:cs typeface="+mn-cs"/>
        </a:defRPr>
      </a:lvl5pPr>
      <a:lvl6pPr marL="9676340" indent="-1099585" algn="l" rtl="0" eaLnBrk="1" latinLnBrk="0" hangingPunct="1">
        <a:spcBef>
          <a:spcPts val="1804"/>
        </a:spcBef>
        <a:buClr>
          <a:schemeClr val="accent3"/>
        </a:buClr>
        <a:buFont typeface="Georgia"/>
        <a:buChar char="▫"/>
        <a:defRPr kumimoji="0" sz="10799" kern="1200">
          <a:solidFill>
            <a:schemeClr val="accent3"/>
          </a:solidFill>
          <a:latin typeface="+mn-lt"/>
          <a:ea typeface="+mn-ea"/>
          <a:cs typeface="+mn-cs"/>
        </a:defRPr>
      </a:lvl6pPr>
      <a:lvl7pPr marL="10995839" indent="-1099585" algn="l" rtl="0" eaLnBrk="1" latinLnBrk="0" hangingPunct="1">
        <a:spcBef>
          <a:spcPts val="1804"/>
        </a:spcBef>
        <a:buClr>
          <a:schemeClr val="accent3"/>
        </a:buClr>
        <a:buFont typeface="Georgia"/>
        <a:buChar char="▫"/>
        <a:defRPr kumimoji="0" sz="9599" kern="1200">
          <a:solidFill>
            <a:schemeClr val="accent3"/>
          </a:solidFill>
          <a:latin typeface="+mn-lt"/>
          <a:ea typeface="+mn-ea"/>
          <a:cs typeface="+mn-cs"/>
        </a:defRPr>
      </a:lvl7pPr>
      <a:lvl8pPr marL="12205377" indent="-1099585" algn="l" rtl="0" eaLnBrk="1" latinLnBrk="0" hangingPunct="1">
        <a:spcBef>
          <a:spcPts val="1804"/>
        </a:spcBef>
        <a:buClr>
          <a:schemeClr val="accent3"/>
        </a:buClr>
        <a:buFont typeface="Georgia"/>
        <a:buChar char="◦"/>
        <a:defRPr kumimoji="0" sz="9066" kern="1200">
          <a:solidFill>
            <a:schemeClr val="accent3"/>
          </a:solidFill>
          <a:latin typeface="+mn-lt"/>
          <a:ea typeface="+mn-ea"/>
          <a:cs typeface="+mn-cs"/>
        </a:defRPr>
      </a:lvl8pPr>
      <a:lvl9pPr marL="13469898" indent="-1099585" algn="l" rtl="0" eaLnBrk="1" latinLnBrk="0" hangingPunct="1">
        <a:spcBef>
          <a:spcPts val="1804"/>
        </a:spcBef>
        <a:buClr>
          <a:schemeClr val="accent3"/>
        </a:buClr>
        <a:buFont typeface="Georgia"/>
        <a:buChar char="◦"/>
        <a:defRPr kumimoji="0" sz="8399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7489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497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246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995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37447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64937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92427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19916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C50F8F1-6688-7145-82A9-AB2A4DACC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5497" y="12633988"/>
            <a:ext cx="45437048" cy="15231720"/>
          </a:xfrm>
        </p:spPr>
        <p:txBody>
          <a:bodyPr numCol="2" spcCol="720000">
            <a:noAutofit/>
          </a:bodyPr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PURPOSE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term "flecked retina" was created to describe multiple yellow-white retinal lesions of varied sizes. Originally, the group was consisted of four diseases: Fundus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albipunctatus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Fundus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flavimaculatus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familial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drusen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Kandori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retinal flecks.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diagnosis is made by associating alterations seen in the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fundoscopy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the complete clinical examination of the patient and, in many cases, their relatives. </a:t>
            </a:r>
            <a:endParaRPr lang="pt-BR" sz="3600" b="1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/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METHODS</a:t>
            </a:r>
            <a:endParaRPr lang="pt-BR" sz="3600" b="1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report of a 36 year patient, with a literature review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 searched cases previously related in PubMed.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REPORT</a:t>
            </a:r>
            <a:endParaRPr lang="pt-BR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J.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S., male, Caucasian, 36 years old, from Campinas - SP, arrives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complaint of low vision and floaters. From a personal history, he had Type I Diabetes Mellitus for 15 years.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ophthalmological background, he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referred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night vision since preschool age. Visual acuity: Right eye (RE): 20/40 with best corrected visual acuity (BCVA). Left eye (LE): 20/40 with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BCVA.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biomicroscopy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both eyes, the conjunctiva was clear, the cornea was transparent,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phakic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Fundoscopy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both eyes showed a pink optic disc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altered macular shine with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perimacular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microhemorrhages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diffuse whitish-yellow spots throughout the retinal periphery.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With clinical examination and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retinography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images, diagnostic hypotheses have been proposed, diseases that comprise the spectrum of retinal flecks, such as family druses, fundus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flavimaculatus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fundus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albipunctatus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Examinations such as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VF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24: 2, OCT and ERG were requested. 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ERG showed low response in the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scotopic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phase, with improved response after adaptation to the dark, directing the case to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congenital stationary night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blindness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(CSNB - fundus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albipunctatus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en-US" sz="36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DISCUSSION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Retinal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fleck spectrum diseases are somewhat common in retinal outpatient clinics, or even in general ophthalmology.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Its differentiation is complex, often requiring systemic evaluation, numerous complementary exams or even ophthalmological evaluation of family members.</a:t>
            </a:r>
            <a:endParaRPr lang="pt-BR" sz="3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sz="4000" dirty="0">
              <a:solidFill>
                <a:schemeClr val="tx1"/>
              </a:solidFill>
            </a:endParaRPr>
          </a:p>
        </p:txBody>
      </p:sp>
      <p:pic>
        <p:nvPicPr>
          <p:cNvPr id="4" name="Imagem 8" descr="Sem título.jpg">
            <a:extLst>
              <a:ext uri="{FF2B5EF4-FFF2-40B4-BE49-F238E27FC236}">
                <a16:creationId xmlns:a16="http://schemas.microsoft.com/office/drawing/2014/main" xmlns="" id="{45BBA707-FB60-1E47-9EBB-26BC7CE0B7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17286" y="4465693"/>
            <a:ext cx="6560944" cy="604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343DE1AC-E280-B244-B377-51D0B6EF44BD}"/>
              </a:ext>
            </a:extLst>
          </p:cNvPr>
          <p:cNvSpPr/>
          <p:nvPr/>
        </p:nvSpPr>
        <p:spPr>
          <a:xfrm>
            <a:off x="13638719" y="7366924"/>
            <a:ext cx="23482586" cy="4740918"/>
          </a:xfrm>
          <a:prstGeom prst="rect">
            <a:avLst/>
          </a:prstGeom>
        </p:spPr>
        <p:txBody>
          <a:bodyPr wrap="square" lIns="549787" tIns="274894" rIns="549787" bIns="274894">
            <a:spAutoFit/>
          </a:bodyPr>
          <a:lstStyle/>
          <a:p>
            <a:pPr algn="ctr"/>
            <a:r>
              <a:rPr lang="pt-BR" altLang="pt-BR" sz="4800" dirty="0">
                <a:latin typeface="Arial" pitchFamily="34" charset="0"/>
                <a:cs typeface="Arial" pitchFamily="34" charset="0"/>
              </a:rPr>
              <a:t>CARVALHO, T.A²</a:t>
            </a:r>
            <a:r>
              <a:rPr lang="pt-BR" altLang="pt-BR" sz="4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pt-BR" altLang="pt-BR" sz="4800" dirty="0">
                <a:latin typeface="Arial" pitchFamily="34" charset="0"/>
                <a:cs typeface="Arial" pitchFamily="34" charset="0"/>
              </a:rPr>
              <a:t>FILHO,V.M.A,¹</a:t>
            </a:r>
            <a:r>
              <a:rPr lang="pt-BR" altLang="pt-BR" sz="48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pt-BR" altLang="pt-BR" sz="4800" dirty="0">
                <a:latin typeface="Arial" pitchFamily="34" charset="0"/>
                <a:cs typeface="Arial" pitchFamily="34" charset="0"/>
              </a:rPr>
              <a:t> FALCÃO, V.C.²</a:t>
            </a:r>
            <a:r>
              <a:rPr lang="pt-BR" altLang="pt-BR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altLang="pt-BR" sz="4800" dirty="0">
                <a:latin typeface="Arial" pitchFamily="34" charset="0"/>
                <a:cs typeface="Arial" pitchFamily="34" charset="0"/>
              </a:rPr>
              <a:t>OGLIARI, L.F.C.¹</a:t>
            </a:r>
            <a:r>
              <a:rPr lang="pt-BR" altLang="pt-BR" sz="4800" dirty="0" smtClean="0">
                <a:latin typeface="Arial" pitchFamily="34" charset="0"/>
                <a:cs typeface="Arial" pitchFamily="34" charset="0"/>
              </a:rPr>
              <a:t>; FIGUEIREDO</a:t>
            </a:r>
            <a:r>
              <a:rPr lang="pt-BR" altLang="pt-BR" sz="4800" dirty="0">
                <a:latin typeface="Arial" pitchFamily="34" charset="0"/>
                <a:cs typeface="Arial" pitchFamily="34" charset="0"/>
              </a:rPr>
              <a:t>, T.C.S.²; TOCHETO, </a:t>
            </a:r>
            <a:r>
              <a:rPr lang="pt-BR" altLang="pt-BR" sz="4800" dirty="0">
                <a:latin typeface="Arial" pitchFamily="34" charset="0"/>
                <a:cs typeface="Arial" pitchFamily="34" charset="0"/>
              </a:rPr>
              <a:t>B.B.</a:t>
            </a:r>
            <a:r>
              <a:rPr lang="pt-BR" altLang="pt-BR" sz="4800" baseline="30000" dirty="0">
                <a:latin typeface="Arial" pitchFamily="34" charset="0"/>
                <a:cs typeface="Arial" pitchFamily="34" charset="0"/>
              </a:rPr>
              <a:t>²</a:t>
            </a:r>
            <a:r>
              <a:rPr lang="pt-BR" altLang="pt-BR" sz="4800" baseline="30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pt-BR" altLang="pt-BR" sz="4800" dirty="0" smtClean="0">
                <a:latin typeface="Arial" pitchFamily="34" charset="0"/>
                <a:cs typeface="Arial" pitchFamily="34" charset="0"/>
              </a:rPr>
              <a:t>FREDERICI</a:t>
            </a:r>
            <a:r>
              <a:rPr lang="pt-BR" altLang="pt-BR" sz="48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altLang="pt-BR" sz="4800" dirty="0" smtClean="0">
                <a:latin typeface="Arial" pitchFamily="34" charset="0"/>
                <a:cs typeface="Arial" pitchFamily="34" charset="0"/>
              </a:rPr>
              <a:t>F.N.³</a:t>
            </a:r>
            <a:r>
              <a:rPr lang="pt-BR" altLang="pt-BR" sz="4800" dirty="0">
                <a:latin typeface="Arial" pitchFamily="34" charset="0"/>
                <a:cs typeface="Arial" pitchFamily="34" charset="0"/>
              </a:rPr>
              <a:t>; COSTA, M.A.N³</a:t>
            </a:r>
            <a:endParaRPr lang="pt-BR" altLang="pt-BR" sz="4800" baseline="30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altLang="pt-BR" sz="4800" baseline="30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i="1" dirty="0">
                <a:latin typeface="Arial" pitchFamily="34" charset="0"/>
                <a:cs typeface="Arial" pitchFamily="34" charset="0"/>
              </a:rPr>
              <a:t>¹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Resident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Ophthalmology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João Penido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Burnier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Foundation </a:t>
            </a:r>
            <a:endParaRPr lang="en-US" sz="48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i="1" dirty="0">
                <a:latin typeface="Arial" pitchFamily="34" charset="0"/>
                <a:cs typeface="Arial" pitchFamily="34" charset="0"/>
              </a:rPr>
              <a:t>² Retina and Vitreous Fellowships of João </a:t>
            </a:r>
            <a:r>
              <a:rPr lang="en-US" sz="4800" i="1" dirty="0" err="1">
                <a:latin typeface="Arial" pitchFamily="34" charset="0"/>
                <a:cs typeface="Arial" pitchFamily="34" charset="0"/>
              </a:rPr>
              <a:t>Penido</a:t>
            </a:r>
            <a:r>
              <a:rPr lang="en-US" sz="4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i="1" dirty="0" err="1">
                <a:latin typeface="Arial" pitchFamily="34" charset="0"/>
                <a:cs typeface="Arial" pitchFamily="34" charset="0"/>
              </a:rPr>
              <a:t>Burnier</a:t>
            </a:r>
            <a:r>
              <a:rPr lang="en-US" sz="4800" i="1" dirty="0">
                <a:latin typeface="Arial" pitchFamily="34" charset="0"/>
                <a:cs typeface="Arial" pitchFamily="34" charset="0"/>
              </a:rPr>
              <a:t> Foundation</a:t>
            </a:r>
          </a:p>
          <a:p>
            <a:pPr algn="ctr"/>
            <a:r>
              <a:rPr lang="en-US" sz="4800" i="1" dirty="0">
                <a:latin typeface="Arial" pitchFamily="34" charset="0"/>
                <a:cs typeface="Arial" pitchFamily="34" charset="0"/>
              </a:rPr>
              <a:t>³ 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Heads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Retina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Vitreous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sector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4800" i="1" dirty="0">
                <a:latin typeface="Arial" panose="020B0604020202020204" pitchFamily="34" charset="0"/>
                <a:cs typeface="Arial" panose="020B0604020202020204" pitchFamily="34" charset="0"/>
              </a:rPr>
              <a:t> João Penido Burnier Foundation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47945053-901A-CE40-A8A0-5637CD3C3F64}"/>
              </a:ext>
            </a:extLst>
          </p:cNvPr>
          <p:cNvSpPr txBox="1"/>
          <p:nvPr/>
        </p:nvSpPr>
        <p:spPr>
          <a:xfrm>
            <a:off x="28344886" y="24676825"/>
            <a:ext cx="66247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Retinography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endParaRPr lang="pt-BR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E9E03E8D-9E97-874C-97D3-7C115E8A5CFA}"/>
              </a:ext>
            </a:extLst>
          </p:cNvPr>
          <p:cNvSpPr txBox="1"/>
          <p:nvPr/>
        </p:nvSpPr>
        <p:spPr>
          <a:xfrm>
            <a:off x="39241832" y="24500932"/>
            <a:ext cx="633615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Retinography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pt-BR" sz="3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700" b="1" dirty="0" err="1"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endParaRPr lang="pt-BR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tina 2020 - 45º Congresso da Sociedade Brasileira de Retina e Vítr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707" y="4437856"/>
            <a:ext cx="10000035" cy="590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3999707" y="3031770"/>
            <a:ext cx="43200637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CONGENITAL STATIONARY NIGHT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BLINDNESS AND ITS DIFFERENTIAL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DIAGNOSIS WITH RETINAL FLECKS</a:t>
            </a:r>
            <a:r>
              <a:rPr lang="pt-BR" sz="9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pt-BR" sz="9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28" name="Imagem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329" y="18790662"/>
            <a:ext cx="7418650" cy="5306278"/>
          </a:xfrm>
          <a:prstGeom prst="rect">
            <a:avLst/>
          </a:prstGeom>
        </p:spPr>
      </p:pic>
      <p:pic>
        <p:nvPicPr>
          <p:cNvPr id="29" name="Imagem 2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535" y="18679636"/>
            <a:ext cx="7136751" cy="529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10468</TotalTime>
  <Words>90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 Unicode MS</vt:lpstr>
      <vt:lpstr>Arial</vt:lpstr>
      <vt:lpstr>Calibri</vt:lpstr>
      <vt:lpstr>Georgia</vt:lpstr>
      <vt:lpstr>Times New Roman</vt:lpstr>
      <vt:lpstr>Trebuchet MS</vt:lpstr>
      <vt:lpstr>Wingdings 2</vt:lpstr>
      <vt:lpstr>Urbano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SÍNDROME DE AICARDI: RELATO DE CASO</dc:title>
  <dc:creator>BIBLIOTECA</dc:creator>
  <cp:lastModifiedBy>Valdez Filho</cp:lastModifiedBy>
  <cp:revision>100</cp:revision>
  <dcterms:created xsi:type="dcterms:W3CDTF">2018-07-17T20:09:24Z</dcterms:created>
  <dcterms:modified xsi:type="dcterms:W3CDTF">2020-02-03T23:38:57Z</dcterms:modified>
</cp:coreProperties>
</file>