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8" r:id="rId7"/>
    <p:sldId id="258" r:id="rId8"/>
    <p:sldId id="259" r:id="rId9"/>
    <p:sldId id="262" r:id="rId10"/>
    <p:sldId id="264" r:id="rId11"/>
    <p:sldId id="261" r:id="rId12"/>
    <p:sldId id="263" r:id="rId13"/>
    <p:sldId id="265" r:id="rId14"/>
    <p:sldId id="266" r:id="rId15"/>
    <p:sldId id="267" r:id="rId16"/>
    <p:sldId id="260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5" autoAdjust="0"/>
    <p:restoredTop sz="95406" autoAdjust="0"/>
  </p:normalViewPr>
  <p:slideViewPr>
    <p:cSldViewPr>
      <p:cViewPr>
        <p:scale>
          <a:sx n="52" d="100"/>
          <a:sy n="52" d="100"/>
        </p:scale>
        <p:origin x="360" y="137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12/2/19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12/2/19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6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7000" contras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4413" y="609600"/>
            <a:ext cx="4571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Tomás</a:t>
            </a:r>
            <a:r>
              <a:rPr lang="en-US" dirty="0" smtClean="0"/>
              <a:t> Teixeira-Pinto</a:t>
            </a:r>
          </a:p>
          <a:p>
            <a:r>
              <a:rPr lang="en-US" dirty="0" smtClean="0"/>
              <a:t>Leandro Jerez Chaves</a:t>
            </a:r>
          </a:p>
          <a:p>
            <a:r>
              <a:rPr lang="en-US" dirty="0" smtClean="0"/>
              <a:t>Amanda </a:t>
            </a:r>
            <a:r>
              <a:rPr lang="en-US" dirty="0" err="1" smtClean="0"/>
              <a:t>Schnorr</a:t>
            </a:r>
            <a:endParaRPr lang="en-US" dirty="0" smtClean="0"/>
          </a:p>
          <a:p>
            <a:r>
              <a:rPr lang="en-US" dirty="0" smtClean="0"/>
              <a:t>Rodrigo Jorge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2413" y="609600"/>
            <a:ext cx="8316415" cy="39624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Retina START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Clinical </a:t>
            </a:r>
            <a:r>
              <a:rPr lang="en-US" dirty="0"/>
              <a:t>Case 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2" y="5132465"/>
            <a:ext cx="1261872" cy="1883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166313"/>
            <a:ext cx="5169408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79808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69833" cy="66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50800"/>
            <a:ext cx="6803136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Acute</a:t>
            </a:r>
            <a:r>
              <a:rPr lang="pt-BR" dirty="0" smtClean="0"/>
              <a:t> Macular </a:t>
            </a:r>
            <a:r>
              <a:rPr lang="pt-BR" dirty="0" err="1" smtClean="0"/>
              <a:t>Neuroretinopathy</a:t>
            </a:r>
            <a:r>
              <a:rPr lang="pt-BR" dirty="0" smtClean="0"/>
              <a:t> (AMN) OS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Etiology</a:t>
            </a:r>
            <a:r>
              <a:rPr lang="pt-BR" dirty="0" smtClean="0"/>
              <a:t> </a:t>
            </a:r>
            <a:r>
              <a:rPr lang="mr-IN" dirty="0" smtClean="0"/>
              <a:t>–</a:t>
            </a:r>
            <a:r>
              <a:rPr lang="pt-BR" dirty="0" smtClean="0"/>
              <a:t> </a:t>
            </a:r>
            <a:r>
              <a:rPr lang="pt-BR" dirty="0" err="1" smtClean="0"/>
              <a:t>Exercise</a:t>
            </a:r>
            <a:r>
              <a:rPr lang="pt-BR" dirty="0"/>
              <a:t>?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The </a:t>
            </a:r>
            <a:r>
              <a:rPr lang="pt-BR" dirty="0" err="1" smtClean="0"/>
              <a:t>patient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advised</a:t>
            </a:r>
            <a:r>
              <a:rPr lang="pt-BR" dirty="0" smtClean="0"/>
              <a:t> </a:t>
            </a:r>
            <a:r>
              <a:rPr lang="pt-BR" dirty="0" err="1" smtClean="0"/>
              <a:t>about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disease</a:t>
            </a:r>
            <a:r>
              <a:rPr lang="pt-BR" dirty="0" smtClean="0"/>
              <a:t>,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remained</a:t>
            </a:r>
            <a:r>
              <a:rPr lang="pt-BR" dirty="0" smtClean="0"/>
              <a:t> in </a:t>
            </a:r>
            <a:r>
              <a:rPr lang="pt-BR" dirty="0" err="1" smtClean="0"/>
              <a:t>clinical</a:t>
            </a:r>
            <a:r>
              <a:rPr lang="pt-BR" dirty="0" smtClean="0"/>
              <a:t> follow-up.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Diagnostic</a:t>
            </a:r>
            <a:r>
              <a:rPr lang="pt-BR" dirty="0" smtClean="0"/>
              <a:t> </a:t>
            </a:r>
            <a:r>
              <a:rPr lang="pt-BR" dirty="0" err="1" smtClean="0"/>
              <a:t>Hypothesis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8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33-year-old, </a:t>
            </a:r>
            <a:r>
              <a:rPr lang="pt-BR" dirty="0" err="1" smtClean="0"/>
              <a:t>businessman</a:t>
            </a:r>
            <a:r>
              <a:rPr lang="pt-BR" dirty="0" smtClean="0"/>
              <a:t>, male. </a:t>
            </a:r>
          </a:p>
          <a:p>
            <a:r>
              <a:rPr lang="pt-BR" dirty="0" err="1" smtClean="0"/>
              <a:t>Presents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a </a:t>
            </a:r>
            <a:r>
              <a:rPr lang="pt-BR" dirty="0" err="1" smtClean="0"/>
              <a:t>history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paracentral</a:t>
            </a:r>
            <a:r>
              <a:rPr lang="pt-BR" dirty="0" smtClean="0"/>
              <a:t> </a:t>
            </a:r>
            <a:r>
              <a:rPr lang="pt-BR" dirty="0" err="1" smtClean="0"/>
              <a:t>scotoma</a:t>
            </a:r>
            <a:r>
              <a:rPr lang="pt-BR" dirty="0" smtClean="0"/>
              <a:t> in </a:t>
            </a:r>
            <a:r>
              <a:rPr lang="pt-BR" dirty="0" err="1" smtClean="0"/>
              <a:t>his</a:t>
            </a:r>
            <a:r>
              <a:rPr lang="pt-BR" dirty="0" smtClean="0"/>
              <a:t> </a:t>
            </a:r>
            <a:r>
              <a:rPr lang="pt-BR" dirty="0" err="1" smtClean="0"/>
              <a:t>left</a:t>
            </a:r>
            <a:r>
              <a:rPr lang="pt-BR" dirty="0" smtClean="0"/>
              <a:t> </a:t>
            </a:r>
            <a:r>
              <a:rPr lang="pt-BR" dirty="0" err="1" smtClean="0"/>
              <a:t>eye</a:t>
            </a:r>
            <a:r>
              <a:rPr lang="pt-BR" dirty="0" smtClean="0"/>
              <a:t> </a:t>
            </a:r>
            <a:r>
              <a:rPr lang="pt-BR" dirty="0" err="1" smtClean="0"/>
              <a:t>following</a:t>
            </a:r>
            <a:r>
              <a:rPr lang="pt-BR" dirty="0" smtClean="0"/>
              <a:t> </a:t>
            </a:r>
            <a:r>
              <a:rPr lang="pt-BR" dirty="0" err="1" smtClean="0"/>
              <a:t>strenuous</a:t>
            </a:r>
            <a:r>
              <a:rPr lang="pt-BR" dirty="0" smtClean="0"/>
              <a:t> </a:t>
            </a:r>
            <a:r>
              <a:rPr lang="pt-BR" dirty="0" err="1" smtClean="0"/>
              <a:t>physical</a:t>
            </a:r>
            <a:r>
              <a:rPr lang="pt-BR" dirty="0" smtClean="0"/>
              <a:t> </a:t>
            </a:r>
            <a:r>
              <a:rPr lang="pt-BR" dirty="0" err="1" smtClean="0"/>
              <a:t>activity</a:t>
            </a:r>
            <a:r>
              <a:rPr lang="pt-BR" dirty="0" smtClean="0"/>
              <a:t> 10 </a:t>
            </a:r>
            <a:r>
              <a:rPr lang="pt-BR" dirty="0" err="1" smtClean="0"/>
              <a:t>days</a:t>
            </a:r>
            <a:r>
              <a:rPr lang="pt-BR" dirty="0" smtClean="0"/>
              <a:t> ago.</a:t>
            </a:r>
            <a:br>
              <a:rPr lang="pt-BR" dirty="0" smtClean="0"/>
            </a:br>
            <a:r>
              <a:rPr lang="pt-BR" dirty="0" err="1" smtClean="0"/>
              <a:t>Sudden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painless</a:t>
            </a:r>
            <a:r>
              <a:rPr lang="pt-BR" dirty="0" smtClean="0"/>
              <a:t> </a:t>
            </a:r>
            <a:r>
              <a:rPr lang="pt-BR" dirty="0" err="1" smtClean="0"/>
              <a:t>onset</a:t>
            </a:r>
            <a:r>
              <a:rPr lang="pt-BR" dirty="0" smtClean="0"/>
              <a:t>. No </a:t>
            </a:r>
            <a:r>
              <a:rPr lang="pt-BR" dirty="0" err="1" smtClean="0"/>
              <a:t>other</a:t>
            </a:r>
            <a:r>
              <a:rPr lang="pt-BR" dirty="0" smtClean="0"/>
              <a:t> </a:t>
            </a:r>
            <a:r>
              <a:rPr lang="pt-BR" dirty="0" err="1" smtClean="0"/>
              <a:t>complaints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Medical </a:t>
            </a:r>
            <a:r>
              <a:rPr lang="pt-BR" dirty="0" err="1" smtClean="0"/>
              <a:t>and</a:t>
            </a:r>
            <a:r>
              <a:rPr lang="pt-BR" dirty="0" smtClean="0"/>
              <a:t> ocular </a:t>
            </a:r>
            <a:r>
              <a:rPr lang="pt-BR" dirty="0" err="1"/>
              <a:t>h</a:t>
            </a:r>
            <a:r>
              <a:rPr lang="pt-BR" dirty="0" err="1" smtClean="0"/>
              <a:t>istory</a:t>
            </a:r>
            <a:r>
              <a:rPr lang="pt-BR" dirty="0" smtClean="0"/>
              <a:t>: </a:t>
            </a:r>
            <a:r>
              <a:rPr lang="pt-BR" dirty="0" err="1"/>
              <a:t>n</a:t>
            </a:r>
            <a:r>
              <a:rPr lang="pt-BR" dirty="0" err="1" smtClean="0"/>
              <a:t>one</a:t>
            </a:r>
            <a:r>
              <a:rPr lang="pt-BR" dirty="0" smtClean="0"/>
              <a:t>. </a:t>
            </a:r>
          </a:p>
          <a:p>
            <a:r>
              <a:rPr lang="pt-BR" dirty="0" err="1" smtClean="0"/>
              <a:t>Medication</a:t>
            </a:r>
            <a:r>
              <a:rPr lang="pt-BR" dirty="0" smtClean="0"/>
              <a:t>: Topical </a:t>
            </a:r>
            <a:r>
              <a:rPr lang="pt-BR" dirty="0" err="1" smtClean="0"/>
              <a:t>Minoxidil</a:t>
            </a:r>
            <a:r>
              <a:rPr lang="pt-BR" dirty="0" smtClean="0"/>
              <a:t> for </a:t>
            </a:r>
            <a:r>
              <a:rPr lang="pt-BR" dirty="0" err="1" smtClean="0"/>
              <a:t>hair</a:t>
            </a:r>
            <a:r>
              <a:rPr lang="pt-BR" dirty="0" smtClean="0"/>
              <a:t> </a:t>
            </a:r>
            <a:r>
              <a:rPr lang="pt-BR" dirty="0" err="1" smtClean="0"/>
              <a:t>loss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last</a:t>
            </a:r>
            <a:r>
              <a:rPr lang="pt-BR" dirty="0" smtClean="0"/>
              <a:t> 3 </a:t>
            </a:r>
            <a:r>
              <a:rPr lang="pt-BR" dirty="0" err="1" smtClean="0"/>
              <a:t>months</a:t>
            </a:r>
            <a:r>
              <a:rPr lang="pt-BR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9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Uncorrected VA: 20/20 OU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Biomicroscopy</a:t>
            </a:r>
            <a:r>
              <a:rPr lang="en-US" dirty="0" smtClean="0"/>
              <a:t>: no notable findings OU.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" y="512958"/>
            <a:ext cx="5852160" cy="585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48" y="512958"/>
            <a:ext cx="5907024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33772" y="1772816"/>
            <a:ext cx="3203846" cy="4267200"/>
          </a:xfrm>
        </p:spPr>
        <p:txBody>
          <a:bodyPr/>
          <a:lstStyle/>
          <a:p>
            <a:r>
              <a:rPr lang="en-US" dirty="0" err="1" smtClean="0"/>
              <a:t>Amsler</a:t>
            </a:r>
            <a:r>
              <a:rPr lang="en-US" dirty="0" smtClean="0"/>
              <a:t> Grid 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2" y="1052736"/>
            <a:ext cx="5638435" cy="54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06400"/>
            <a:ext cx="11355185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12188825" cy="65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81100"/>
            <a:ext cx="1141171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856813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2012-09-20T11:00:39+00:00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1622901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false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TP103460470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C4706B-EE85-40EB-9995-8F19411E47D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93973-A510-4736-BA8B-E99A92424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61</Words>
  <Application>Microsoft Macintosh PowerPoint</Application>
  <PresentationFormat>Custom</PresentationFormat>
  <Paragraphs>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Mangal</vt:lpstr>
      <vt:lpstr>Wingdings 3</vt:lpstr>
      <vt:lpstr>Student presentation</vt:lpstr>
      <vt:lpstr> Retina START  Clinical Case  </vt:lpstr>
      <vt:lpstr>Caso</vt:lpstr>
      <vt:lpstr>Physical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Hypothesis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2018-03-05T23:37:54Z</dcterms:created>
  <dcterms:modified xsi:type="dcterms:W3CDTF">2019-12-02T15:11:51Z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Order">
    <vt:r8>74067500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