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1" r:id="rId6"/>
    <p:sldId id="26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EA0AC-0CE8-4538-A00D-5DEE0B68C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E1D7A5-0712-4229-B6A1-534AD3724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1D056-E0B6-46BC-9F90-7F2F4465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D39992-990C-45CA-A907-DB348C56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BAB340-2057-4076-824A-ED5A783A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03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FB310-6EB8-414C-9F8E-3A1B998B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F71FBF-7F61-4615-9662-206D98D94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9F6706-558E-4EE0-BBA7-6224FD9F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B945E0-128D-4347-B8CD-4DDB99E3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20A8A1-4D1E-480A-9F36-93A72F52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48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6394A8-0E31-4A09-9A1E-680139513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17E97B-A008-4F9D-8BEC-476C04EFB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B1D3F4-0D2F-42BA-8B47-7BEB966B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F9A6F3-E62F-4779-9EA3-81249F64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8569B-60E9-4055-B1FF-C8C5A163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60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0C5A9-808C-4289-97BA-894D780C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CACB87-5958-4210-AC7B-0A7C3BB3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7118D6-E095-4ABF-AABE-7FBF337B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3408A9-3FAC-41E1-90BA-03A7729D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D7A254-9EA7-4DA4-917A-D44115A7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4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FDFF3-DABF-4595-AAF6-DBC86FE1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9799CB-5E1A-435E-B7F0-66C139817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08196C-71F4-4D82-B630-96CCE2A9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6561C4-D962-4D5E-8F4C-804B61CD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7A65ED-4E13-4580-9154-F08A69DC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06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6D628-D4D1-4A19-A804-1A622B46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682CD-1256-4059-B14E-DC440975F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B9968F-48A1-4604-A956-D9FD8FC20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512F8-8464-4387-B54B-5637E713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8675BC-DD63-4B99-A694-4137BCC5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D3EE58-C3D7-4682-929D-A9CF641E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83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A7468-445F-4216-B187-14CA618A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C9A05B-93FA-4B06-8BED-C76C3C75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797F21-12B4-48BF-83A8-D3F03EF9D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F5FF3C-14E7-4043-9D90-D32F7FEA1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B36E95-88F1-4009-9024-155ED8228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13DDAFE-10BD-41E5-95A0-DEC95367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ADD2E3-90E9-47B5-BFCE-15282E4A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7762F5-6F10-4454-A825-FD172D5A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98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00903-7EEC-4E4A-9AA7-FCCCA744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B89AD8-4163-4FA6-9853-134040F7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6B5F41-9AA6-4CE3-B08B-E1FA07F4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8D091D-67F6-4D1C-91E3-12DAC01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68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765FEB-624D-42D7-B804-60BC46CD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8B17FB-30BA-4744-B7FD-6DEACE2B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DC4050-F6BD-4FD3-B54A-A3F1F456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05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2FBE4-8C77-431E-A907-82B6590D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CF16B2-A706-4F95-A50F-B7D8D757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F5631A-5BCF-4471-9804-D3E930FA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3BB22B-AB33-49FE-A90A-5528E3C3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CC9AA5-ABA6-4810-A695-3620B26A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54BC4A-1895-44B3-AB12-72F674B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9FFA3-BBF5-48EE-8317-D686C273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C86E58-8E69-4340-B611-F7E7F4788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6FCE55-60B8-46A6-B98D-1EBD98B6F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BDA14F-0C5C-45D9-AEEB-8B03DF0B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3046A5-CE85-4310-84E9-456C5AAA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9E3D61-756B-4192-9EC2-1236F1AC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61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7AE776-098D-4A3D-A09B-FFC2547B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0A149-0B0D-4686-B4A0-FFBC05C73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99096D-BA90-4A8C-B152-AFC6E840E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4AB9-468B-4833-87D7-7A3553F519B2}" type="datetimeFigureOut">
              <a:rPr lang="pt-BR" smtClean="0"/>
              <a:t>01/12/2019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26DF95-63F9-4136-A257-34473653C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6DE27D-989A-4253-B601-4DDFF2B5B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B034-48FE-4F9A-B9EB-717A35E8F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74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E0565-F0AA-4475-B823-D4A15FA6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29208"/>
            <a:ext cx="9144000" cy="3939171"/>
          </a:xfrm>
        </p:spPr>
        <p:txBody>
          <a:bodyPr>
            <a:noAutofit/>
          </a:bodyPr>
          <a:lstStyle/>
          <a:p>
            <a:r>
              <a:rPr lang="pt-BR" sz="6600" dirty="0"/>
              <a:t>CLINICAL CASE</a:t>
            </a:r>
            <a:br>
              <a:rPr lang="pt-BR" sz="6600" dirty="0"/>
            </a:br>
            <a:r>
              <a:rPr lang="pt-BR" dirty="0"/>
              <a:t>Bilateral </a:t>
            </a:r>
            <a:r>
              <a:rPr lang="pt-BR" dirty="0" err="1"/>
              <a:t>neovascularization</a:t>
            </a:r>
            <a:r>
              <a:rPr lang="pt-BR" dirty="0"/>
              <a:t> in </a:t>
            </a:r>
            <a:r>
              <a:rPr lang="pt-BR" dirty="0" err="1"/>
              <a:t>Purtscher</a:t>
            </a:r>
            <a:r>
              <a:rPr lang="pt-BR" dirty="0"/>
              <a:t> </a:t>
            </a:r>
            <a:r>
              <a:rPr lang="pt-BR" dirty="0" err="1"/>
              <a:t>Retinopathy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3B0DEA-26A2-480F-8F44-9F1BB3DDE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pt-BR" dirty="0"/>
              <a:t>Iuri Cardoso da Silva</a:t>
            </a:r>
          </a:p>
          <a:p>
            <a:r>
              <a:rPr lang="pt-BR" dirty="0" err="1"/>
              <a:t>Fellow</a:t>
            </a:r>
            <a:r>
              <a:rPr lang="pt-BR" dirty="0"/>
              <a:t> - Retina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Vitreous</a:t>
            </a:r>
            <a:r>
              <a:rPr lang="pt-BR" dirty="0"/>
              <a:t> - Unicamp</a:t>
            </a:r>
          </a:p>
        </p:txBody>
      </p:sp>
    </p:spTree>
    <p:extLst>
      <p:ext uri="{BB962C8B-B14F-4D97-AF65-F5344CB8AC3E}">
        <p14:creationId xmlns:p14="http://schemas.microsoft.com/office/powerpoint/2010/main" val="43919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C7A38-61DF-4CC8-965B-59C2DBE0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Case </a:t>
            </a:r>
            <a:r>
              <a:rPr lang="pt-BR" dirty="0" err="1"/>
              <a:t>presentation</a:t>
            </a:r>
            <a:r>
              <a:rPr lang="pt-BR" dirty="0"/>
              <a:t> - </a:t>
            </a:r>
            <a:r>
              <a:rPr lang="pt-BR" dirty="0" err="1"/>
              <a:t>History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51A4F-6CAA-448E-9F88-284D0197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/>
              <a:t> 32 </a:t>
            </a:r>
            <a:r>
              <a:rPr lang="pt-BR" sz="2400" dirty="0" err="1"/>
              <a:t>years</a:t>
            </a:r>
            <a:r>
              <a:rPr lang="pt-BR" sz="2400" dirty="0"/>
              <a:t> </a:t>
            </a:r>
            <a:r>
              <a:rPr lang="pt-BR" sz="2400" dirty="0" err="1"/>
              <a:t>old</a:t>
            </a:r>
            <a:r>
              <a:rPr lang="pt-BR" sz="2400" dirty="0"/>
              <a:t>, </a:t>
            </a:r>
            <a:r>
              <a:rPr lang="pt-BR" sz="2400" dirty="0" err="1"/>
              <a:t>white</a:t>
            </a:r>
            <a:r>
              <a:rPr lang="pt-BR" sz="2400" dirty="0"/>
              <a:t>, male.</a:t>
            </a:r>
          </a:p>
          <a:p>
            <a:r>
              <a:rPr lang="pt-BR" sz="2400" dirty="0"/>
              <a:t> </a:t>
            </a:r>
            <a:r>
              <a:rPr lang="pt-BR" sz="2400" dirty="0" err="1"/>
              <a:t>Complaint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bilateral </a:t>
            </a:r>
            <a:r>
              <a:rPr lang="pt-BR" sz="2400" dirty="0" err="1"/>
              <a:t>progressive</a:t>
            </a:r>
            <a:r>
              <a:rPr lang="pt-BR" sz="2400" dirty="0"/>
              <a:t> </a:t>
            </a:r>
            <a:r>
              <a:rPr lang="pt-BR" sz="2400" dirty="0" err="1"/>
              <a:t>low</a:t>
            </a:r>
            <a:r>
              <a:rPr lang="pt-BR" sz="2400" dirty="0"/>
              <a:t> </a:t>
            </a:r>
            <a:r>
              <a:rPr lang="pt-BR" sz="2400" dirty="0" err="1"/>
              <a:t>vision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err="1"/>
              <a:t>Past</a:t>
            </a:r>
            <a:r>
              <a:rPr lang="pt-BR" sz="2400" dirty="0"/>
              <a:t> medical </a:t>
            </a:r>
            <a:r>
              <a:rPr lang="pt-BR" sz="2400" dirty="0" err="1"/>
              <a:t>history</a:t>
            </a:r>
            <a:r>
              <a:rPr lang="pt-BR" sz="2400" dirty="0"/>
              <a:t>: </a:t>
            </a:r>
          </a:p>
          <a:p>
            <a:pPr lvl="1"/>
            <a:r>
              <a:rPr lang="pt-BR" sz="2000" dirty="0"/>
              <a:t>Direct </a:t>
            </a:r>
            <a:r>
              <a:rPr lang="pt-BR" sz="2000" dirty="0" err="1"/>
              <a:t>chest</a:t>
            </a:r>
            <a:r>
              <a:rPr lang="pt-BR" sz="2000" dirty="0"/>
              <a:t> trauma </a:t>
            </a:r>
            <a:r>
              <a:rPr lang="pt-BR" sz="2000" dirty="0" err="1"/>
              <a:t>after</a:t>
            </a:r>
            <a:r>
              <a:rPr lang="pt-BR" sz="2000" dirty="0"/>
              <a:t> </a:t>
            </a:r>
            <a:r>
              <a:rPr lang="pt-BR" sz="2000" dirty="0" err="1"/>
              <a:t>motorcycle</a:t>
            </a:r>
            <a:r>
              <a:rPr lang="pt-BR" sz="2000" dirty="0"/>
              <a:t> </a:t>
            </a:r>
            <a:r>
              <a:rPr lang="pt-BR" sz="2000" dirty="0" err="1"/>
              <a:t>accident</a:t>
            </a:r>
            <a:r>
              <a:rPr lang="pt-BR" sz="2000" dirty="0"/>
              <a:t> 4 </a:t>
            </a:r>
            <a:r>
              <a:rPr lang="pt-BR" sz="2000" dirty="0" err="1"/>
              <a:t>months</a:t>
            </a:r>
            <a:r>
              <a:rPr lang="pt-BR" sz="2000" dirty="0"/>
              <a:t> ago.</a:t>
            </a:r>
          </a:p>
          <a:p>
            <a:pPr lvl="1"/>
            <a:r>
              <a:rPr lang="pt-BR" sz="2000" dirty="0" err="1"/>
              <a:t>Ribs</a:t>
            </a:r>
            <a:r>
              <a:rPr lang="pt-BR" sz="2000" dirty="0"/>
              <a:t> and </a:t>
            </a:r>
            <a:r>
              <a:rPr lang="pt-BR" sz="2000" dirty="0" err="1"/>
              <a:t>clavicle</a:t>
            </a:r>
            <a:r>
              <a:rPr lang="pt-BR" sz="2000" dirty="0"/>
              <a:t> </a:t>
            </a:r>
            <a:r>
              <a:rPr lang="pt-BR" sz="2000" dirty="0" err="1"/>
              <a:t>fractures</a:t>
            </a:r>
            <a:r>
              <a:rPr lang="pt-BR" sz="2000" dirty="0"/>
              <a:t>. </a:t>
            </a:r>
          </a:p>
          <a:p>
            <a:pPr lvl="1"/>
            <a:endParaRPr lang="pt-BR" sz="2000" dirty="0"/>
          </a:p>
          <a:p>
            <a:r>
              <a:rPr lang="pt-BR" sz="2400" dirty="0"/>
              <a:t> </a:t>
            </a:r>
            <a:r>
              <a:rPr lang="pt-BR" sz="2400" dirty="0" err="1"/>
              <a:t>Medications</a:t>
            </a:r>
            <a:r>
              <a:rPr lang="pt-BR" sz="2400" dirty="0"/>
              <a:t>:</a:t>
            </a:r>
          </a:p>
          <a:p>
            <a:pPr lvl="1"/>
            <a:r>
              <a:rPr lang="pt-BR" sz="2000" dirty="0" err="1"/>
              <a:t>None</a:t>
            </a:r>
            <a:endParaRPr lang="pt-BR" sz="2000" dirty="0"/>
          </a:p>
          <a:p>
            <a:endParaRPr lang="pt-BR" dirty="0"/>
          </a:p>
          <a:p>
            <a:r>
              <a:rPr lang="pt-BR" sz="2400" dirty="0"/>
              <a:t> </a:t>
            </a:r>
            <a:r>
              <a:rPr lang="pt-BR" sz="2400" dirty="0" err="1"/>
              <a:t>Past</a:t>
            </a:r>
            <a:r>
              <a:rPr lang="pt-BR" sz="2400" dirty="0"/>
              <a:t> </a:t>
            </a:r>
            <a:r>
              <a:rPr lang="pt-BR" sz="2400" dirty="0" err="1"/>
              <a:t>ophthalmic</a:t>
            </a:r>
            <a:r>
              <a:rPr lang="pt-BR" sz="2400" dirty="0"/>
              <a:t> </a:t>
            </a:r>
            <a:r>
              <a:rPr lang="pt-BR" sz="2400" dirty="0" err="1"/>
              <a:t>history</a:t>
            </a:r>
            <a:r>
              <a:rPr lang="pt-BR" sz="2400" dirty="0"/>
              <a:t>: </a:t>
            </a:r>
          </a:p>
          <a:p>
            <a:pPr lvl="1"/>
            <a:r>
              <a:rPr lang="pt-BR" sz="2000" dirty="0" err="1"/>
              <a:t>Ophthalmic</a:t>
            </a:r>
            <a:r>
              <a:rPr lang="pt-BR" sz="2000" dirty="0"/>
              <a:t> </a:t>
            </a:r>
            <a:r>
              <a:rPr lang="pt-BR" sz="2000" dirty="0" err="1"/>
              <a:t>bed</a:t>
            </a:r>
            <a:r>
              <a:rPr lang="pt-BR" sz="2000" dirty="0"/>
              <a:t> </a:t>
            </a:r>
            <a:r>
              <a:rPr lang="pt-BR" sz="2000" dirty="0" err="1"/>
              <a:t>examination</a:t>
            </a:r>
            <a:r>
              <a:rPr lang="pt-BR" sz="2000" dirty="0"/>
              <a:t> 3 </a:t>
            </a:r>
            <a:r>
              <a:rPr lang="pt-BR" sz="2000" dirty="0" err="1"/>
              <a:t>weeks</a:t>
            </a:r>
            <a:r>
              <a:rPr lang="pt-BR" sz="2000" dirty="0"/>
              <a:t> </a:t>
            </a:r>
            <a:r>
              <a:rPr lang="pt-BR" sz="2000" dirty="0" err="1"/>
              <a:t>after</a:t>
            </a:r>
            <a:r>
              <a:rPr lang="pt-BR" sz="2000" dirty="0"/>
              <a:t> trauma: </a:t>
            </a:r>
            <a:r>
              <a:rPr lang="pt-BR" sz="2000" dirty="0" err="1"/>
              <a:t>Suggestive</a:t>
            </a:r>
            <a:r>
              <a:rPr lang="pt-BR" sz="2000" dirty="0"/>
              <a:t> </a:t>
            </a:r>
            <a:r>
              <a:rPr lang="pt-BR" sz="2000" dirty="0" err="1"/>
              <a:t>fundoscopic</a:t>
            </a:r>
            <a:r>
              <a:rPr lang="pt-BR" sz="2000" dirty="0"/>
              <a:t> </a:t>
            </a:r>
            <a:r>
              <a:rPr lang="pt-BR" sz="2000" dirty="0" err="1"/>
              <a:t>findings</a:t>
            </a:r>
            <a:r>
              <a:rPr lang="pt-BR" sz="2000" dirty="0"/>
              <a:t> of </a:t>
            </a:r>
            <a:r>
              <a:rPr lang="pt-BR" sz="2000" dirty="0" err="1"/>
              <a:t>Purtscher</a:t>
            </a:r>
            <a:r>
              <a:rPr lang="pt-BR" sz="2000" dirty="0"/>
              <a:t> </a:t>
            </a:r>
            <a:r>
              <a:rPr lang="pt-BR" sz="2000" dirty="0" err="1"/>
              <a:t>retinopathy</a:t>
            </a:r>
            <a:r>
              <a:rPr lang="pt-BR" sz="2000" dirty="0"/>
              <a:t>.  (</a:t>
            </a:r>
            <a:r>
              <a:rPr lang="pt-BR" sz="2000" i="1" dirty="0" err="1"/>
              <a:t>Purtscher</a:t>
            </a:r>
            <a:r>
              <a:rPr lang="pt-BR" sz="2000" i="1" dirty="0"/>
              <a:t> </a:t>
            </a:r>
            <a:r>
              <a:rPr lang="pt-BR" sz="2000" i="1" dirty="0" err="1"/>
              <a:t>flecken</a:t>
            </a:r>
            <a:r>
              <a:rPr lang="pt-BR" sz="2000" i="1" dirty="0"/>
              <a:t>, </a:t>
            </a:r>
            <a:r>
              <a:rPr lang="pt-BR" sz="2000" i="1" dirty="0" err="1"/>
              <a:t>Retinal</a:t>
            </a:r>
            <a:r>
              <a:rPr lang="pt-BR" sz="2000" i="1" dirty="0"/>
              <a:t> </a:t>
            </a:r>
            <a:r>
              <a:rPr lang="pt-BR" sz="2000" i="1" dirty="0" err="1"/>
              <a:t>hemorrhages</a:t>
            </a:r>
            <a:r>
              <a:rPr lang="pt-BR" sz="2000" i="1" dirty="0"/>
              <a:t> </a:t>
            </a:r>
            <a:r>
              <a:rPr lang="pt-BR" sz="2000" i="1" dirty="0" err="1"/>
              <a:t>and</a:t>
            </a:r>
            <a:r>
              <a:rPr lang="pt-BR" sz="2000" i="1" dirty="0"/>
              <a:t> </a:t>
            </a:r>
            <a:r>
              <a:rPr lang="pt-BR" sz="2000" i="1" dirty="0" err="1"/>
              <a:t>cotton-woll</a:t>
            </a:r>
            <a:r>
              <a:rPr lang="pt-BR" sz="2000" i="1" dirty="0"/>
              <a:t> spots </a:t>
            </a:r>
            <a:r>
              <a:rPr lang="pt-BR" sz="2000" i="1" dirty="0" err="1"/>
              <a:t>at</a:t>
            </a:r>
            <a:r>
              <a:rPr lang="pt-BR" sz="2000" i="1" dirty="0"/>
              <a:t> </a:t>
            </a:r>
            <a:r>
              <a:rPr lang="pt-BR" sz="2000" i="1" dirty="0" err="1"/>
              <a:t>the</a:t>
            </a:r>
            <a:r>
              <a:rPr lang="pt-BR" sz="2000" i="1" dirty="0"/>
              <a:t> posterior pole </a:t>
            </a:r>
            <a:r>
              <a:rPr lang="pt-BR" sz="2000" i="1" dirty="0" err="1"/>
              <a:t>and</a:t>
            </a:r>
            <a:r>
              <a:rPr lang="pt-BR" sz="2000" i="1" dirty="0"/>
              <a:t> </a:t>
            </a:r>
            <a:r>
              <a:rPr lang="pt-BR" sz="2000" i="1" dirty="0" err="1"/>
              <a:t>around</a:t>
            </a:r>
            <a:r>
              <a:rPr lang="pt-BR" sz="2000" i="1" dirty="0"/>
              <a:t> </a:t>
            </a:r>
            <a:r>
              <a:rPr lang="pt-BR" sz="2000" i="1" dirty="0" err="1"/>
              <a:t>the</a:t>
            </a:r>
            <a:r>
              <a:rPr lang="pt-BR" sz="2000" i="1" dirty="0"/>
              <a:t> </a:t>
            </a:r>
            <a:r>
              <a:rPr lang="pt-BR" sz="2000" i="1" dirty="0" err="1"/>
              <a:t>optic</a:t>
            </a:r>
            <a:r>
              <a:rPr lang="pt-BR" sz="2000" i="1" dirty="0"/>
              <a:t> </a:t>
            </a:r>
            <a:r>
              <a:rPr lang="pt-BR" sz="2000" i="1" dirty="0" err="1"/>
              <a:t>disc</a:t>
            </a:r>
            <a:r>
              <a:rPr lang="pt-BR" sz="2000" i="1" dirty="0"/>
              <a:t>)</a:t>
            </a:r>
            <a:endParaRPr lang="pt-BR" sz="2000" dirty="0"/>
          </a:p>
          <a:p>
            <a:pPr lvl="1"/>
            <a:r>
              <a:rPr lang="pt-BR" sz="2000" dirty="0"/>
              <a:t>Later, the </a:t>
            </a:r>
            <a:r>
              <a:rPr lang="pt-BR" sz="2000" dirty="0" err="1"/>
              <a:t>patient</a:t>
            </a:r>
            <a:r>
              <a:rPr lang="pt-BR" sz="2000" dirty="0"/>
              <a:t> </a:t>
            </a:r>
            <a:r>
              <a:rPr lang="pt-BR" sz="2000" dirty="0" err="1"/>
              <a:t>was</a:t>
            </a:r>
            <a:r>
              <a:rPr lang="pt-BR" sz="2000" dirty="0"/>
              <a:t> </a:t>
            </a:r>
            <a:r>
              <a:rPr lang="pt-BR" sz="2000" dirty="0" err="1"/>
              <a:t>referred</a:t>
            </a:r>
            <a:r>
              <a:rPr lang="pt-BR" sz="2000" dirty="0"/>
              <a:t> to complete </a:t>
            </a:r>
            <a:r>
              <a:rPr lang="pt-BR" sz="2000" dirty="0" err="1"/>
              <a:t>opthalmological</a:t>
            </a:r>
            <a:r>
              <a:rPr lang="pt-BR" sz="2000" dirty="0"/>
              <a:t> </a:t>
            </a:r>
            <a:r>
              <a:rPr lang="pt-BR" sz="2000" dirty="0" err="1"/>
              <a:t>evaluation</a:t>
            </a:r>
            <a:r>
              <a:rPr lang="pt-BR" sz="2000" dirty="0"/>
              <a:t>.</a:t>
            </a:r>
          </a:p>
          <a:p>
            <a:pPr lvl="1"/>
            <a:r>
              <a:rPr lang="pt-BR" sz="2000" dirty="0" err="1"/>
              <a:t>Lost</a:t>
            </a:r>
            <a:r>
              <a:rPr lang="pt-BR" sz="2000" dirty="0"/>
              <a:t> follow-up.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366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2A165-0323-4E04-89EF-E37A347A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Current</a:t>
            </a:r>
            <a:r>
              <a:rPr lang="pt-BR" dirty="0"/>
              <a:t> Ocular </a:t>
            </a:r>
            <a:r>
              <a:rPr lang="pt-BR" dirty="0" err="1"/>
              <a:t>Examination</a:t>
            </a:r>
            <a:r>
              <a:rPr lang="pt-BR" dirty="0"/>
              <a:t>* </a:t>
            </a:r>
            <a:br>
              <a:rPr lang="pt-BR" dirty="0"/>
            </a:br>
            <a:r>
              <a:rPr lang="pt-BR" sz="1600" dirty="0"/>
              <a:t>(*4 </a:t>
            </a:r>
            <a:r>
              <a:rPr lang="pt-BR" sz="1600" dirty="0" err="1"/>
              <a:t>months</a:t>
            </a:r>
            <a:r>
              <a:rPr lang="pt-BR" sz="1600" dirty="0"/>
              <a:t> </a:t>
            </a:r>
            <a:r>
              <a:rPr lang="pt-BR" sz="1600" dirty="0" err="1"/>
              <a:t>after</a:t>
            </a:r>
            <a:r>
              <a:rPr lang="pt-BR" sz="1600" dirty="0"/>
              <a:t> trauma)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B13D21-C836-479B-9E44-768DCB77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Visual </a:t>
            </a:r>
            <a:r>
              <a:rPr lang="pt-BR" dirty="0" err="1"/>
              <a:t>Acuity</a:t>
            </a:r>
            <a:endParaRPr lang="pt-BR" dirty="0"/>
          </a:p>
          <a:p>
            <a:pPr lvl="1"/>
            <a:r>
              <a:rPr lang="pt-BR" dirty="0"/>
              <a:t>BCVA</a:t>
            </a:r>
          </a:p>
          <a:p>
            <a:pPr lvl="2"/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: </a:t>
            </a:r>
            <a:r>
              <a:rPr lang="pt-BR" dirty="0" err="1"/>
              <a:t>Counting</a:t>
            </a:r>
            <a:r>
              <a:rPr lang="pt-BR" dirty="0"/>
              <a:t> </a:t>
            </a:r>
            <a:r>
              <a:rPr lang="pt-BR" dirty="0" err="1"/>
              <a:t>fingers</a:t>
            </a:r>
            <a:endParaRPr lang="pt-BR" dirty="0"/>
          </a:p>
          <a:p>
            <a:pPr lvl="2"/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: </a:t>
            </a:r>
            <a:r>
              <a:rPr lang="pt-BR" dirty="0" err="1"/>
              <a:t>Counting</a:t>
            </a:r>
            <a:r>
              <a:rPr lang="pt-BR" dirty="0"/>
              <a:t> </a:t>
            </a:r>
            <a:r>
              <a:rPr lang="pt-BR" dirty="0" err="1"/>
              <a:t>fingers</a:t>
            </a:r>
            <a:endParaRPr lang="pt-BR" dirty="0"/>
          </a:p>
          <a:p>
            <a:pPr marL="914400" lvl="2" indent="0">
              <a:buNone/>
            </a:pPr>
            <a:endParaRPr lang="pt-BR" dirty="0"/>
          </a:p>
          <a:p>
            <a:pPr lvl="1"/>
            <a:r>
              <a:rPr lang="pt-BR" dirty="0"/>
              <a:t>Anterior </a:t>
            </a:r>
            <a:r>
              <a:rPr lang="pt-BR" dirty="0" err="1"/>
              <a:t>segment</a:t>
            </a:r>
            <a:r>
              <a:rPr lang="pt-BR" dirty="0"/>
              <a:t> </a:t>
            </a:r>
            <a:r>
              <a:rPr lang="pt-BR" dirty="0" err="1"/>
              <a:t>examination</a:t>
            </a:r>
            <a:endParaRPr lang="pt-BR" dirty="0"/>
          </a:p>
          <a:p>
            <a:pPr lvl="2"/>
            <a:r>
              <a:rPr lang="pt-BR" dirty="0"/>
              <a:t>Normal in </a:t>
            </a:r>
            <a:r>
              <a:rPr lang="pt-BR" dirty="0" err="1"/>
              <a:t>both</a:t>
            </a:r>
            <a:r>
              <a:rPr lang="pt-BR" dirty="0"/>
              <a:t> </a:t>
            </a:r>
            <a:r>
              <a:rPr lang="pt-BR" dirty="0" err="1"/>
              <a:t>eyes</a:t>
            </a:r>
            <a:endParaRPr lang="pt-BR" dirty="0"/>
          </a:p>
          <a:p>
            <a:pPr lvl="2"/>
            <a:endParaRPr lang="pt-BR" dirty="0"/>
          </a:p>
          <a:p>
            <a:pPr lvl="1"/>
            <a:r>
              <a:rPr lang="pt-BR" dirty="0"/>
              <a:t>Intraocular </a:t>
            </a:r>
            <a:r>
              <a:rPr lang="pt-BR" dirty="0" err="1"/>
              <a:t>pressure</a:t>
            </a:r>
            <a:endParaRPr lang="pt-BR" dirty="0"/>
          </a:p>
          <a:p>
            <a:pPr lvl="2"/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: 12</a:t>
            </a:r>
          </a:p>
          <a:p>
            <a:pPr lvl="2"/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: 12</a:t>
            </a:r>
          </a:p>
        </p:txBody>
      </p:sp>
    </p:spTree>
    <p:extLst>
      <p:ext uri="{BB962C8B-B14F-4D97-AF65-F5344CB8AC3E}">
        <p14:creationId xmlns:p14="http://schemas.microsoft.com/office/powerpoint/2010/main" val="192388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47303A-7196-1A41-9D94-96AF2FC32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631372"/>
            <a:ext cx="5823608" cy="55952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A4ACAAD-03BA-0E45-8987-59C005AB4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79" y="631372"/>
            <a:ext cx="6020050" cy="5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91CD40-ADED-A042-98C8-1BFC60A6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867680"/>
            <a:ext cx="5452533" cy="5122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08E5A433-9C06-A144-B6E6-AAD8F9004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67682"/>
            <a:ext cx="5452533" cy="512263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A82B4C1-7CAD-DC4A-B7F6-82C1B4846FCF}"/>
              </a:ext>
            </a:extLst>
          </p:cNvPr>
          <p:cNvSpPr/>
          <p:nvPr/>
        </p:nvSpPr>
        <p:spPr>
          <a:xfrm>
            <a:off x="643466" y="997527"/>
            <a:ext cx="1118832" cy="1454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2AEC312-EA62-F047-87A4-AF86C5549E6B}"/>
              </a:ext>
            </a:extLst>
          </p:cNvPr>
          <p:cNvSpPr/>
          <p:nvPr/>
        </p:nvSpPr>
        <p:spPr>
          <a:xfrm>
            <a:off x="6077615" y="997527"/>
            <a:ext cx="1118832" cy="1454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1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E7ABA-769B-4C3E-81F9-FEE35BF4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Diagnosis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521356-246C-4A6E-BB70-8C931FB07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Purstcher</a:t>
            </a:r>
            <a:r>
              <a:rPr lang="pt-BR" dirty="0"/>
              <a:t> </a:t>
            </a:r>
            <a:r>
              <a:rPr lang="pt-BR" dirty="0" err="1"/>
              <a:t>retinopathy</a:t>
            </a:r>
            <a:r>
              <a:rPr lang="pt-BR" dirty="0"/>
              <a:t> </a:t>
            </a:r>
            <a:r>
              <a:rPr lang="pt-BR" dirty="0" err="1"/>
              <a:t>complicated</a:t>
            </a:r>
            <a:r>
              <a:rPr lang="pt-BR" dirty="0"/>
              <a:t> with retinal </a:t>
            </a:r>
            <a:r>
              <a:rPr lang="pt-BR" dirty="0" err="1"/>
              <a:t>neovascularization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4400" dirty="0">
                <a:latin typeface="+mj-lt"/>
              </a:rPr>
              <a:t>Management</a:t>
            </a:r>
            <a:endParaRPr lang="pt-BR" dirty="0"/>
          </a:p>
          <a:p>
            <a:r>
              <a:rPr lang="pt-BR" dirty="0" err="1"/>
              <a:t>Panretinal</a:t>
            </a:r>
            <a:r>
              <a:rPr lang="pt-BR" dirty="0"/>
              <a:t> </a:t>
            </a:r>
            <a:r>
              <a:rPr lang="pt-BR" dirty="0" err="1"/>
              <a:t>photocoagulation</a:t>
            </a:r>
            <a:r>
              <a:rPr lang="pt-BR" dirty="0"/>
              <a:t>.</a:t>
            </a:r>
          </a:p>
          <a:p>
            <a:r>
              <a:rPr lang="pt-BR" dirty="0" err="1"/>
              <a:t>Maintain</a:t>
            </a:r>
            <a:r>
              <a:rPr lang="pt-BR" dirty="0"/>
              <a:t> regular </a:t>
            </a:r>
            <a:r>
              <a:rPr lang="pt-BR" dirty="0" err="1"/>
              <a:t>follow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912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161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CLINICAL CASE Bilateral neovascularization in Purtscher Retinopathy</vt:lpstr>
      <vt:lpstr>Case presentation - History</vt:lpstr>
      <vt:lpstr>Current Ocular Examination*  (*4 months after trauma)</vt:lpstr>
      <vt:lpstr>Apresentação do PowerPoint</vt:lpstr>
      <vt:lpstr>Apresentação do PowerPoint</vt:lpstr>
      <vt:lpstr>Diagnosis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 Bilateral neovascularization in Purtscher`s retinopathy</dc:title>
  <dc:creator>Karina Takatori</dc:creator>
  <cp:lastModifiedBy>Karina Takatori</cp:lastModifiedBy>
  <cp:revision>13</cp:revision>
  <dcterms:created xsi:type="dcterms:W3CDTF">2019-12-01T21:19:50Z</dcterms:created>
  <dcterms:modified xsi:type="dcterms:W3CDTF">2019-12-01T22:55:21Z</dcterms:modified>
</cp:coreProperties>
</file>