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4485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6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D6D7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D6D6D6"/>
              </a:solidFill>
              <a:prstDash val="solid"/>
              <a:miter lim="400000"/>
            </a:ln>
          </a:left>
          <a:right>
            <a:ln w="508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D6D7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50800" cap="flat">
              <a:solidFill>
                <a:srgbClr val="D6D7D6"/>
              </a:solidFill>
              <a:prstDash val="solid"/>
              <a:miter lim="400000"/>
            </a:ln>
          </a:top>
          <a:bottom>
            <a:ln w="25400" cap="flat">
              <a:solidFill>
                <a:srgbClr val="D6D6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D6D7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6D6"/>
              </a:solidFill>
              <a:prstDash val="solid"/>
              <a:miter lim="400000"/>
            </a:ln>
          </a:top>
          <a:bottom>
            <a:ln w="50800" cap="flat">
              <a:solidFill>
                <a:srgbClr val="D6D7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AAAAA"/>
              </a:solidFill>
              <a:prstDash val="solid"/>
              <a:miter lim="400000"/>
            </a:ln>
          </a:left>
          <a:right>
            <a:ln w="25400" cap="flat">
              <a:solidFill>
                <a:srgbClr val="AAAAAA"/>
              </a:solidFill>
              <a:prstDash val="solid"/>
              <a:miter lim="400000"/>
            </a:ln>
          </a:right>
          <a:top>
            <a:ln w="25400" cap="flat">
              <a:solidFill>
                <a:srgbClr val="AAAAAA"/>
              </a:solidFill>
              <a:prstDash val="solid"/>
              <a:miter lim="400000"/>
            </a:ln>
          </a:top>
          <a:bottom>
            <a:ln w="25400" cap="flat">
              <a:solidFill>
                <a:srgbClr val="AAAAAA"/>
              </a:solidFill>
              <a:prstDash val="solid"/>
              <a:miter lim="400000"/>
            </a:ln>
          </a:bottom>
          <a:insideH>
            <a:ln w="25400" cap="flat">
              <a:solidFill>
                <a:srgbClr val="AAAAAA"/>
              </a:solidFill>
              <a:prstDash val="solid"/>
              <a:miter lim="400000"/>
            </a:ln>
          </a:insideH>
          <a:insideV>
            <a:ln w="254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D6D7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09090"/>
              </a:solidFill>
              <a:prstDash val="solid"/>
              <a:miter lim="400000"/>
            </a:ln>
          </a:left>
          <a:right>
            <a:ln w="25400" cap="flat">
              <a:solidFill>
                <a:srgbClr val="909090"/>
              </a:solidFill>
              <a:prstDash val="solid"/>
              <a:miter lim="400000"/>
            </a:ln>
          </a:right>
          <a:top>
            <a:ln w="25400" cap="flat">
              <a:solidFill>
                <a:srgbClr val="909090"/>
              </a:solidFill>
              <a:prstDash val="solid"/>
              <a:miter lim="400000"/>
            </a:ln>
          </a:top>
          <a:bottom>
            <a:ln w="25400" cap="flat">
              <a:solidFill>
                <a:srgbClr val="909090"/>
              </a:solidFill>
              <a:prstDash val="solid"/>
              <a:miter lim="400000"/>
            </a:ln>
          </a:bottom>
          <a:insideH>
            <a:ln w="25400" cap="flat">
              <a:solidFill>
                <a:srgbClr val="909090"/>
              </a:solidFill>
              <a:prstDash val="solid"/>
              <a:miter lim="400000"/>
            </a:ln>
          </a:insideH>
          <a:insideV>
            <a:ln w="254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929292"/>
              </a:solidFill>
              <a:prstDash val="solid"/>
              <a:miter lim="400000"/>
            </a:ln>
          </a:right>
          <a:top>
            <a:ln w="50800" cap="flat">
              <a:solidFill>
                <a:srgbClr val="929292"/>
              </a:solidFill>
              <a:prstDash val="solid"/>
              <a:miter lim="400000"/>
            </a:ln>
          </a:top>
          <a:bottom>
            <a:ln w="50800" cap="flat">
              <a:solidFill>
                <a:srgbClr val="929292"/>
              </a:solidFill>
              <a:prstDash val="solid"/>
              <a:miter lim="400000"/>
            </a:ln>
          </a:bottom>
          <a:insideH>
            <a:ln w="50800" cap="flat">
              <a:solidFill>
                <a:srgbClr val="929292"/>
              </a:solidFill>
              <a:prstDash val="solid"/>
              <a:miter lim="400000"/>
            </a:ln>
          </a:insideH>
          <a:insideV>
            <a:ln w="508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50800" cap="flat">
              <a:solidFill>
                <a:srgbClr val="929292"/>
              </a:solidFill>
              <a:prstDash val="solid"/>
              <a:miter lim="400000"/>
            </a:ln>
          </a:left>
          <a:right>
            <a:ln w="50800" cap="flat">
              <a:solidFill>
                <a:srgbClr val="929292"/>
              </a:solidFill>
              <a:prstDash val="solid"/>
              <a:miter lim="400000"/>
            </a:ln>
          </a:right>
          <a:top>
            <a:ln w="508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50800" cap="flat">
              <a:solidFill>
                <a:srgbClr val="929292"/>
              </a:solidFill>
              <a:prstDash val="solid"/>
              <a:miter lim="400000"/>
            </a:ln>
          </a:insideH>
          <a:insideV>
            <a:ln w="508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50800" cap="flat">
              <a:solidFill>
                <a:srgbClr val="929292"/>
              </a:solidFill>
              <a:prstDash val="solid"/>
              <a:miter lim="400000"/>
            </a:ln>
          </a:left>
          <a:right>
            <a:ln w="508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929292"/>
              </a:solidFill>
              <a:prstDash val="solid"/>
              <a:miter lim="400000"/>
            </a:ln>
          </a:bottom>
          <a:insideH>
            <a:ln w="50800" cap="flat">
              <a:solidFill>
                <a:srgbClr val="929292"/>
              </a:solidFill>
              <a:prstDash val="solid"/>
              <a:miter lim="400000"/>
            </a:ln>
          </a:insideH>
          <a:insideV>
            <a:ln w="508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/>
          <p:nvPr>
            <p:ph type="body" sz="quarter" idx="13"/>
          </p:nvPr>
        </p:nvSpPr>
        <p:spPr>
          <a:xfrm>
            <a:off x="3168798" y="25303844"/>
            <a:ext cx="26110904" cy="18287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0600"/>
            </a:lvl1pPr>
          </a:lstStyle>
          <a:p>
            <a:pPr/>
            <a:r>
              <a:t>–Jaime Silveira</a:t>
            </a:r>
          </a:p>
        </p:txBody>
      </p:sp>
      <p:sp>
        <p:nvSpPr>
          <p:cNvPr id="94" name="“Digite uma citação aqui.”"/>
          <p:cNvSpPr txBox="1"/>
          <p:nvPr>
            <p:ph type="body" sz="quarter" idx="14"/>
          </p:nvPr>
        </p:nvSpPr>
        <p:spPr>
          <a:xfrm>
            <a:off x="3168798" y="19678179"/>
            <a:ext cx="26110904" cy="2522347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5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“Digite uma citação aqui.” </a:t>
            </a:r>
          </a:p>
        </p:txBody>
      </p:sp>
      <p:sp>
        <p:nvSpPr>
          <p:cNvPr id="9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-2319475" y="9396474"/>
            <a:ext cx="41298622" cy="275324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sz="half" idx="13"/>
          </p:nvPr>
        </p:nvSpPr>
        <p:spPr>
          <a:xfrm>
            <a:off x="-1616088" y="10695682"/>
            <a:ext cx="30864104" cy="153263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3168798" y="26191108"/>
            <a:ext cx="26110904" cy="3549055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22" name="Nível de Corpo Um…"/>
          <p:cNvSpPr txBox="1"/>
          <p:nvPr>
            <p:ph type="body" sz="quarter" idx="1"/>
          </p:nvPr>
        </p:nvSpPr>
        <p:spPr>
          <a:xfrm>
            <a:off x="3168798" y="29771850"/>
            <a:ext cx="26110904" cy="282023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3168798" y="17476911"/>
            <a:ext cx="26110904" cy="8238878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idx="13"/>
          </p:nvPr>
        </p:nvSpPr>
        <p:spPr>
          <a:xfrm>
            <a:off x="6115677" y="9082592"/>
            <a:ext cx="33747713" cy="22498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2376599" y="11012561"/>
            <a:ext cx="13308956" cy="9950030"/>
          </a:xfrm>
          <a:prstGeom prst="rect">
            <a:avLst/>
          </a:prstGeom>
        </p:spPr>
        <p:txBody>
          <a:bodyPr/>
          <a:lstStyle>
            <a:lvl1pPr>
              <a:defRPr sz="264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de Corpo Um…"/>
          <p:cNvSpPr txBox="1"/>
          <p:nvPr>
            <p:ph type="body" sz="quarter" idx="1"/>
          </p:nvPr>
        </p:nvSpPr>
        <p:spPr>
          <a:xfrm>
            <a:off x="2376599" y="21216094"/>
            <a:ext cx="13308956" cy="1026690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xfrm>
            <a:off x="2376599" y="10061922"/>
            <a:ext cx="27695302" cy="5386959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xfrm>
            <a:off x="2376599" y="10061922"/>
            <a:ext cx="27695302" cy="5386959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57" name="Nível de Corpo Um…"/>
          <p:cNvSpPr txBox="1"/>
          <p:nvPr>
            <p:ph type="body" sz="half" idx="1"/>
          </p:nvPr>
        </p:nvSpPr>
        <p:spPr>
          <a:xfrm>
            <a:off x="2376599" y="15892512"/>
            <a:ext cx="27695302" cy="15685555"/>
          </a:xfrm>
          <a:prstGeom prst="rect">
            <a:avLst/>
          </a:prstGeom>
        </p:spPr>
        <p:txBody>
          <a:bodyPr anchor="ctr"/>
          <a:lstStyle>
            <a:lvl1pPr marL="1944687" indent="-1944687" algn="l">
              <a:spcBef>
                <a:spcPts val="18500"/>
              </a:spcBef>
              <a:buSzPct val="145000"/>
              <a:buChar char="•"/>
              <a:defRPr sz="14000"/>
            </a:lvl1pPr>
            <a:lvl2pPr marL="2389187" indent="-1944687" algn="l">
              <a:spcBef>
                <a:spcPts val="18500"/>
              </a:spcBef>
              <a:buSzPct val="145000"/>
              <a:buChar char="•"/>
              <a:defRPr sz="14000"/>
            </a:lvl2pPr>
            <a:lvl3pPr marL="2833687" indent="-1944687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7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7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half" idx="13"/>
          </p:nvPr>
        </p:nvSpPr>
        <p:spPr>
          <a:xfrm>
            <a:off x="11162093" y="14498240"/>
            <a:ext cx="25667272" cy="171115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xfrm>
            <a:off x="2376599" y="10061922"/>
            <a:ext cx="27695302" cy="5386959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67" name="Nível de Corpo Um…"/>
          <p:cNvSpPr txBox="1"/>
          <p:nvPr>
            <p:ph type="body" sz="quarter" idx="1"/>
          </p:nvPr>
        </p:nvSpPr>
        <p:spPr>
          <a:xfrm>
            <a:off x="2376599" y="15892512"/>
            <a:ext cx="13308956" cy="15685555"/>
          </a:xfrm>
          <a:prstGeom prst="rect">
            <a:avLst/>
          </a:prstGeom>
        </p:spPr>
        <p:txBody>
          <a:bodyPr anchor="ctr"/>
          <a:lstStyle>
            <a:lvl1pPr marL="1494064" indent="-1494064" algn="l">
              <a:spcBef>
                <a:spcPts val="14100"/>
              </a:spcBef>
              <a:buSzPct val="145000"/>
              <a:buChar char="•"/>
              <a:defRPr sz="12200"/>
            </a:lvl1pPr>
            <a:lvl2pPr marL="1836964" indent="-1494064" algn="l">
              <a:spcBef>
                <a:spcPts val="14100"/>
              </a:spcBef>
              <a:buSzPct val="145000"/>
              <a:buChar char="•"/>
              <a:defRPr sz="12200"/>
            </a:lvl2pPr>
            <a:lvl3pPr marL="2179864" indent="-1494064" algn="l">
              <a:spcBef>
                <a:spcPts val="14100"/>
              </a:spcBef>
              <a:buSzPct val="145000"/>
              <a:buChar char="•"/>
              <a:defRPr sz="12200"/>
            </a:lvl3pPr>
            <a:lvl4pPr marL="2522764" indent="-1494064" algn="l">
              <a:spcBef>
                <a:spcPts val="14100"/>
              </a:spcBef>
              <a:buSzPct val="145000"/>
              <a:buChar char="•"/>
              <a:defRPr sz="12200"/>
            </a:lvl4pPr>
            <a:lvl5pPr marL="2865664" indent="-1494064" algn="l">
              <a:spcBef>
                <a:spcPts val="14100"/>
              </a:spcBef>
              <a:buSzPct val="145000"/>
              <a:buChar char="•"/>
              <a:defRPr sz="12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sz="half" idx="1"/>
          </p:nvPr>
        </p:nvSpPr>
        <p:spPr>
          <a:xfrm>
            <a:off x="2376599" y="12596961"/>
            <a:ext cx="27695302" cy="17998778"/>
          </a:xfrm>
          <a:prstGeom prst="rect">
            <a:avLst/>
          </a:prstGeom>
        </p:spPr>
        <p:txBody>
          <a:bodyPr anchor="ctr"/>
          <a:lstStyle>
            <a:lvl1pPr marL="1944687" indent="-1944687" algn="l">
              <a:spcBef>
                <a:spcPts val="18500"/>
              </a:spcBef>
              <a:buSzPct val="145000"/>
              <a:buChar char="•"/>
              <a:defRPr sz="14000"/>
            </a:lvl1pPr>
            <a:lvl2pPr marL="2389187" indent="-1944687" algn="l">
              <a:spcBef>
                <a:spcPts val="18500"/>
              </a:spcBef>
              <a:buSzPct val="145000"/>
              <a:buChar char="•"/>
              <a:defRPr sz="14000"/>
            </a:lvl2pPr>
            <a:lvl3pPr marL="2833687" indent="-1944687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7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7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16034122" y="21818165"/>
            <a:ext cx="14687383" cy="97915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16810477" y="11023124"/>
            <a:ext cx="14671540" cy="97810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idx="15"/>
          </p:nvPr>
        </p:nvSpPr>
        <p:spPr>
          <a:xfrm>
            <a:off x="-8484459" y="9111282"/>
            <a:ext cx="33747708" cy="2249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3168798" y="13515912"/>
            <a:ext cx="26110904" cy="82388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751" tIns="126751" rIns="126751" bIns="126751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3168798" y="21976605"/>
            <a:ext cx="26110904" cy="28202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751" tIns="126751" rIns="126751" bIns="126751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5588414" y="32623769"/>
            <a:ext cx="1254772" cy="1307218"/>
          </a:xfrm>
          <a:prstGeom prst="rect">
            <a:avLst/>
          </a:prstGeom>
          <a:ln w="25400">
            <a:miter lim="400000"/>
          </a:ln>
        </p:spPr>
        <p:txBody>
          <a:bodyPr wrap="none" lIns="126751" tIns="126751" rIns="126751" bIns="126751">
            <a:spAutoFit/>
          </a:bodyPr>
          <a:lstStyle>
            <a:lvl1pPr>
              <a:defRPr b="0" sz="7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25870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32363882" cy="43016573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21160"/>
            <a:ext cx="32448501" cy="3255038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6751" tIns="126751" rIns="126751" bIns="126751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6751" tIns="126751" rIns="126751" bIns="126751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6751" tIns="126751" rIns="126751" bIns="126751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6751" tIns="126751" rIns="126751" bIns="126751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