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9133"/>
  </p:normalViewPr>
  <p:slideViewPr>
    <p:cSldViewPr snapToGrid="0" snapToObjects="1">
      <p:cViewPr varScale="1">
        <p:scale>
          <a:sx n="83" d="100"/>
          <a:sy n="83" d="100"/>
        </p:scale>
        <p:origin x="1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D4D3-5C7A-704C-A66D-791CBE9A0898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D6BE6-D94D-F446-9621-1EF118CED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58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D6BE6-D94D-F446-9621-1EF118CED2E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68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21/08/2017 </a:t>
            </a:r>
            <a:r>
              <a:rPr lang="pt-BR" dirty="0" err="1"/>
              <a:t>refra</a:t>
            </a:r>
            <a:r>
              <a:rPr lang="pt-BR" dirty="0"/>
              <a:t> + FO + OCT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D6BE6-D94D-F446-9621-1EF118CED2E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63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8529D-C783-9145-BADB-A8B730198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C1533A-15A4-6747-A6CD-C2A60522F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EB2C39-0431-D249-A377-208616F8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8C9E-36E1-AF41-8D53-414AF051637F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C0C2BA-FD08-C74A-ADD5-9C20CFD1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5C6FE2-408A-D943-A814-C91D2931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E74-20D5-DA4B-BE32-9ABD1B6F5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83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F308A-7E9A-4349-AAB4-7CBE2FED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D9266E-DDBE-9945-8D0E-06F11E68A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8FE4E3-47FD-8949-9E96-A4AC41AC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8C9E-36E1-AF41-8D53-414AF051637F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D6A2FF-75B2-9840-8B03-43ECDBD0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F5030F-E1A6-E14E-B45A-AF90301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E74-20D5-DA4B-BE32-9ABD1B6F5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84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776D07-B5B6-B044-B540-15C28E073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B85544-BD3E-BA42-8E9C-712E1461E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B65014-B29C-8846-B2D2-9AB6217B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8C9E-36E1-AF41-8D53-414AF051637F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A43A14-4EB4-A641-A6D8-7DCB589F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3A8985-EF9E-384D-8377-B3D0323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E74-20D5-DA4B-BE32-9ABD1B6F5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15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2BE4A-9D2C-1047-81DF-A86B9247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68D559-9396-744D-A331-3B4160F14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FD6904-5268-824F-AA8B-5540CF05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8C9E-36E1-AF41-8D53-414AF051637F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802838-0155-4948-AA2B-9188097C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654493-84C1-4945-942A-18FF23A1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E74-20D5-DA4B-BE32-9ABD1B6F5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04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046ED-E08E-FD48-BF1A-1DA22334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980500-F825-864A-A827-7BEDB5F28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7F41B5-10F6-7E44-BD4E-E2CE1249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8C9E-36E1-AF41-8D53-414AF051637F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D75CCC-75EC-774B-B527-0349783C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97C62F-7F67-C747-9A90-672A1F4A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E74-20D5-DA4B-BE32-9ABD1B6F5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26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CA886-467A-3141-A182-67E710D7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BDCA32-3814-8340-8FFE-15BE9DE15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A9F8B2-09A8-3F4F-B061-CFC95959F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9352D0-D281-2F48-A03C-261160E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8C9E-36E1-AF41-8D53-414AF051637F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526C6D-E472-AF44-AE47-550AB87C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CDECDF-15D4-6D44-A100-5F7FCCA3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E74-20D5-DA4B-BE32-9ABD1B6F5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12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C1CA-C541-ED47-BF41-2DC40D77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DB96FE-3B3D-924F-AA19-37442947F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07AEA5-B0F5-7F47-AC1E-B0028DE6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116F8C-4C6A-C94B-9F54-8B0B6A162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B528628-8761-4D4C-9C53-97770E5C4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432021-1D87-144C-BE74-0CB85080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8C9E-36E1-AF41-8D53-414AF051637F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06F3BED-8F20-1B4B-96AF-B61FF2F3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B895573-7248-9B47-A625-5A77D09D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E74-20D5-DA4B-BE32-9ABD1B6F5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07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8B147-6F8C-1746-9028-C7EBCC9F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AD0296-CDFC-C542-9CEB-C5166910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8C9E-36E1-AF41-8D53-414AF051637F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9079D2-F54F-B54E-B7CE-840D1FDA8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C772D4-FBB1-4A46-BB3E-A75E74E6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E74-20D5-DA4B-BE32-9ABD1B6F5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15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1A130C2-D1EC-1D47-9C1B-E4A7E45B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8C9E-36E1-AF41-8D53-414AF051637F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220DBB-BCA1-B042-8B2D-ECB09775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85A86A-DD0F-5949-B911-D4154C73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E74-20D5-DA4B-BE32-9ABD1B6F5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83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F3094-163B-D245-924C-62E971E6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9FDB2F-8F4E-DA49-B948-8528D3367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0795CA-D510-744A-A0A8-631BAF3FF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E2E140-84D2-3149-87AB-DF80A049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8C9E-36E1-AF41-8D53-414AF051637F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258504-84A2-3342-8EA4-16406F82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42934A-5A44-D544-9910-1291CD8A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E74-20D5-DA4B-BE32-9ABD1B6F5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17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60FDF-A4F4-6043-AEEF-950ACC1A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152FDD-199D-954E-9634-2E797176E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23F4C7-5048-324A-B4CD-899794C71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20326A-7936-534F-9737-F838FF93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8C9E-36E1-AF41-8D53-414AF051637F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A13D6E-0526-654A-91BD-C0F36836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A6BDC3-B12A-7441-B380-6391923A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E74-20D5-DA4B-BE32-9ABD1B6F5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94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D3BADEC-08D0-5743-ABFD-50F18741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E1F0CE-EEAE-AA41-9990-7E72FBE6B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BCA3CE-4D26-6840-94B2-208612EDD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98C9E-36E1-AF41-8D53-414AF051637F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95CD39-27F2-904B-B123-49A524457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92FF96-C516-A546-AE2E-6F1EF2935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FE74-20D5-DA4B-BE32-9ABD1B6F5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6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E208E-7334-2E4F-B86B-139A9C1EC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RETINA START – SURGICAL CASE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11FFF5-E65E-754B-A0B6-2BF2EE013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500" y="6091238"/>
            <a:ext cx="4267200" cy="601662"/>
          </a:xfrm>
        </p:spPr>
        <p:txBody>
          <a:bodyPr/>
          <a:lstStyle/>
          <a:p>
            <a:r>
              <a:rPr lang="pt-BR" dirty="0"/>
              <a:t>Heitor do Amaral Simões</a:t>
            </a:r>
          </a:p>
        </p:txBody>
      </p:sp>
    </p:spTree>
    <p:extLst>
      <p:ext uri="{BB962C8B-B14F-4D97-AF65-F5344CB8AC3E}">
        <p14:creationId xmlns:p14="http://schemas.microsoft.com/office/powerpoint/2010/main" val="241419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0232A-2812-384E-80C1-BEC121F1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1CBECE-B252-974F-B88B-8780AE19D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C8B070B-B73A-C445-9BF2-77A3E6E720C3}"/>
              </a:ext>
            </a:extLst>
          </p:cNvPr>
          <p:cNvSpPr txBox="1"/>
          <p:nvPr/>
        </p:nvSpPr>
        <p:spPr>
          <a:xfrm>
            <a:off x="7901112" y="5281447"/>
            <a:ext cx="3153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-1,00ˆ-0,75x30 20/25</a:t>
            </a:r>
          </a:p>
        </p:txBody>
      </p:sp>
    </p:spTree>
    <p:extLst>
      <p:ext uri="{BB962C8B-B14F-4D97-AF65-F5344CB8AC3E}">
        <p14:creationId xmlns:p14="http://schemas.microsoft.com/office/powerpoint/2010/main" val="78146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7E5AD-A53E-A24D-B150-9D7BDF20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894" y="2643376"/>
            <a:ext cx="5175142" cy="952231"/>
          </a:xfrm>
        </p:spPr>
        <p:txBody>
          <a:bodyPr>
            <a:noAutofit/>
          </a:bodyPr>
          <a:lstStyle/>
          <a:p>
            <a:r>
              <a:rPr lang="pt-BR" sz="9600" dirty="0"/>
              <a:t>Obrigado!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83B457-913D-C34B-8FD7-F349045EE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021" y="5901679"/>
            <a:ext cx="4524214" cy="592111"/>
          </a:xfrm>
        </p:spPr>
        <p:txBody>
          <a:bodyPr/>
          <a:lstStyle/>
          <a:p>
            <a:pPr marL="0" indent="0">
              <a:buNone/>
            </a:pPr>
            <a:r>
              <a:rPr lang="pt-BR" dirty="0" err="1"/>
              <a:t>hamaralsimoes@hotmail.com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12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745DC-6826-1E42-829B-34CFEADE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SURGICAL CASE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5C2A27-A291-574D-8011-277BAADC0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Identification</a:t>
            </a:r>
            <a:r>
              <a:rPr lang="pt-BR" dirty="0"/>
              <a:t> - </a:t>
            </a:r>
            <a:r>
              <a:rPr lang="pt-BR" dirty="0" err="1"/>
              <a:t>Female</a:t>
            </a:r>
            <a:r>
              <a:rPr lang="pt-BR" dirty="0"/>
              <a:t>, </a:t>
            </a:r>
            <a:r>
              <a:rPr lang="pt-BR" dirty="0" err="1"/>
              <a:t>white</a:t>
            </a:r>
            <a:r>
              <a:rPr lang="pt-BR" dirty="0"/>
              <a:t>, 38 </a:t>
            </a:r>
            <a:r>
              <a:rPr lang="pt-BR" dirty="0" err="1"/>
              <a:t>yo</a:t>
            </a:r>
            <a:endParaRPr lang="pt-BR" dirty="0"/>
          </a:p>
          <a:p>
            <a:r>
              <a:rPr lang="pt-BR" dirty="0" err="1"/>
              <a:t>Chief</a:t>
            </a:r>
            <a:r>
              <a:rPr lang="pt-BR" dirty="0"/>
              <a:t> </a:t>
            </a:r>
            <a:r>
              <a:rPr lang="pt-BR" dirty="0" err="1"/>
              <a:t>Complaint</a:t>
            </a:r>
            <a:r>
              <a:rPr lang="pt-BR" dirty="0"/>
              <a:t> – </a:t>
            </a:r>
            <a:r>
              <a:rPr lang="pt-BR" dirty="0" err="1"/>
              <a:t>Sudden</a:t>
            </a:r>
            <a:r>
              <a:rPr lang="pt-BR" dirty="0"/>
              <a:t>, </a:t>
            </a:r>
            <a:r>
              <a:rPr lang="pt-BR" dirty="0" err="1"/>
              <a:t>painless</a:t>
            </a:r>
            <a:r>
              <a:rPr lang="pt-BR" dirty="0"/>
              <a:t> </a:t>
            </a:r>
            <a:r>
              <a:rPr lang="pt-BR" dirty="0" err="1"/>
              <a:t>decreased</a:t>
            </a:r>
            <a:r>
              <a:rPr lang="pt-BR" dirty="0"/>
              <a:t> </a:t>
            </a:r>
            <a:r>
              <a:rPr lang="pt-BR" dirty="0" err="1"/>
              <a:t>vision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left</a:t>
            </a:r>
            <a:r>
              <a:rPr lang="pt-BR" dirty="0"/>
              <a:t> </a:t>
            </a:r>
            <a:r>
              <a:rPr lang="pt-BR" dirty="0" err="1"/>
              <a:t>eye</a:t>
            </a:r>
            <a:endParaRPr lang="pt-BR" dirty="0"/>
          </a:p>
          <a:p>
            <a:r>
              <a:rPr lang="pt-BR" dirty="0" err="1"/>
              <a:t>History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Present</a:t>
            </a:r>
            <a:r>
              <a:rPr lang="pt-BR" dirty="0"/>
              <a:t> </a:t>
            </a:r>
            <a:r>
              <a:rPr lang="pt-BR" dirty="0" err="1"/>
              <a:t>Illness</a:t>
            </a:r>
            <a:r>
              <a:rPr lang="pt-BR" dirty="0"/>
              <a:t> –  </a:t>
            </a:r>
            <a:r>
              <a:rPr lang="pt-BR" dirty="0" err="1"/>
              <a:t>Patient</a:t>
            </a:r>
            <a:r>
              <a:rPr lang="pt-BR" dirty="0"/>
              <a:t> </a:t>
            </a:r>
            <a:r>
              <a:rPr lang="pt-BR" dirty="0" err="1"/>
              <a:t>reports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his</a:t>
            </a:r>
            <a:r>
              <a:rPr lang="pt-BR" dirty="0"/>
              <a:t> </a:t>
            </a:r>
            <a:r>
              <a:rPr lang="pt-BR" dirty="0" err="1"/>
              <a:t>left</a:t>
            </a:r>
            <a:r>
              <a:rPr lang="pt-BR" dirty="0"/>
              <a:t> </a:t>
            </a:r>
            <a:r>
              <a:rPr lang="pt-BR" dirty="0" err="1"/>
              <a:t>eye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"</a:t>
            </a:r>
            <a:r>
              <a:rPr lang="pt-BR" dirty="0" err="1"/>
              <a:t>plugged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a big </a:t>
            </a:r>
            <a:r>
              <a:rPr lang="pt-BR" dirty="0" err="1"/>
              <a:t>fly</a:t>
            </a:r>
            <a:r>
              <a:rPr lang="pt-BR" dirty="0"/>
              <a:t>" 4 </a:t>
            </a:r>
            <a:r>
              <a:rPr lang="pt-BR" dirty="0" err="1"/>
              <a:t>days</a:t>
            </a:r>
            <a:r>
              <a:rPr lang="pt-BR" dirty="0"/>
              <a:t> </a:t>
            </a:r>
            <a:r>
              <a:rPr lang="pt-BR" dirty="0" err="1"/>
              <a:t>ago</a:t>
            </a:r>
            <a:r>
              <a:rPr lang="pt-BR" dirty="0"/>
              <a:t>, </a:t>
            </a:r>
            <a:r>
              <a:rPr lang="pt-BR" dirty="0" err="1"/>
              <a:t>reports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it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after</a:t>
            </a:r>
            <a:r>
              <a:rPr lang="pt-BR" dirty="0"/>
              <a:t> a "laser point"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aimed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his</a:t>
            </a:r>
            <a:r>
              <a:rPr lang="pt-BR" dirty="0"/>
              <a:t> </a:t>
            </a:r>
            <a:r>
              <a:rPr lang="pt-BR" dirty="0" err="1"/>
              <a:t>eye</a:t>
            </a:r>
            <a:r>
              <a:rPr lang="pt-BR" dirty="0"/>
              <a:t>. </a:t>
            </a:r>
            <a:r>
              <a:rPr lang="pt-BR" dirty="0" err="1"/>
              <a:t>Also</a:t>
            </a:r>
            <a:r>
              <a:rPr lang="pt-BR" dirty="0"/>
              <a:t> </a:t>
            </a:r>
            <a:r>
              <a:rPr lang="pt-BR" dirty="0" err="1"/>
              <a:t>reports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top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objects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blurred</a:t>
            </a:r>
            <a:endParaRPr lang="pt-BR" dirty="0"/>
          </a:p>
          <a:p>
            <a:r>
              <a:rPr lang="pt-BR" dirty="0" err="1"/>
              <a:t>Past</a:t>
            </a:r>
            <a:r>
              <a:rPr lang="pt-BR" dirty="0"/>
              <a:t> Medical </a:t>
            </a:r>
            <a:r>
              <a:rPr lang="pt-BR" dirty="0" err="1"/>
              <a:t>History</a:t>
            </a:r>
            <a:r>
              <a:rPr lang="pt-BR" dirty="0"/>
              <a:t> - </a:t>
            </a:r>
            <a:r>
              <a:rPr lang="pt-BR" dirty="0" err="1"/>
              <a:t>None</a:t>
            </a:r>
            <a:endParaRPr lang="pt-BR" dirty="0"/>
          </a:p>
          <a:p>
            <a:r>
              <a:rPr lang="pt-BR" dirty="0" err="1"/>
              <a:t>Past</a:t>
            </a:r>
            <a:r>
              <a:rPr lang="pt-BR" dirty="0"/>
              <a:t> Ocular </a:t>
            </a:r>
            <a:r>
              <a:rPr lang="pt-BR" dirty="0" err="1"/>
              <a:t>History</a:t>
            </a:r>
            <a:r>
              <a:rPr lang="pt-BR" dirty="0"/>
              <a:t> - No </a:t>
            </a:r>
            <a:r>
              <a:rPr lang="pt-BR" dirty="0" err="1"/>
              <a:t>previous</a:t>
            </a:r>
            <a:r>
              <a:rPr lang="pt-BR" dirty="0"/>
              <a:t> ocular </a:t>
            </a:r>
            <a:r>
              <a:rPr lang="pt-BR" dirty="0" err="1"/>
              <a:t>disease</a:t>
            </a:r>
            <a:r>
              <a:rPr lang="pt-BR" dirty="0"/>
              <a:t> </a:t>
            </a:r>
            <a:r>
              <a:rPr lang="pt-BR" dirty="0" err="1"/>
              <a:t>history</a:t>
            </a:r>
            <a:r>
              <a:rPr lang="pt-BR" dirty="0"/>
              <a:t>. No </a:t>
            </a:r>
            <a:r>
              <a:rPr lang="pt-BR" dirty="0" err="1"/>
              <a:t>eye</a:t>
            </a:r>
            <a:r>
              <a:rPr lang="pt-BR" dirty="0"/>
              <a:t> </a:t>
            </a:r>
            <a:r>
              <a:rPr lang="pt-BR" dirty="0" err="1"/>
              <a:t>surgery</a:t>
            </a:r>
            <a:r>
              <a:rPr lang="pt-BR" dirty="0"/>
              <a:t>, no </a:t>
            </a:r>
            <a:r>
              <a:rPr lang="pt-BR" dirty="0" err="1"/>
              <a:t>previous</a:t>
            </a:r>
            <a:r>
              <a:rPr lang="pt-BR" dirty="0"/>
              <a:t> </a:t>
            </a:r>
            <a:r>
              <a:rPr lang="pt-BR" dirty="0" err="1"/>
              <a:t>eye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head</a:t>
            </a:r>
            <a:r>
              <a:rPr lang="pt-BR" dirty="0"/>
              <a:t> trauma.</a:t>
            </a:r>
          </a:p>
        </p:txBody>
      </p:sp>
    </p:spTree>
    <p:extLst>
      <p:ext uri="{BB962C8B-B14F-4D97-AF65-F5344CB8AC3E}">
        <p14:creationId xmlns:p14="http://schemas.microsoft.com/office/powerpoint/2010/main" val="288495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A1521-8AFE-9742-89D0-8FE9A7D4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Ophthalmological</a:t>
            </a:r>
            <a:r>
              <a:rPr lang="pt-BR" dirty="0"/>
              <a:t> </a:t>
            </a:r>
            <a:r>
              <a:rPr lang="pt-BR" dirty="0" err="1"/>
              <a:t>Exam</a:t>
            </a: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3186F36-F9F0-6E41-B315-81FB7B2C3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122099"/>
              </p:ext>
            </p:extLst>
          </p:nvPr>
        </p:nvGraphicFramePr>
        <p:xfrm>
          <a:off x="838200" y="1558925"/>
          <a:ext cx="10515600" cy="5146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75778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4300228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28099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36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Visual </a:t>
                      </a:r>
                      <a:r>
                        <a:rPr lang="pt-BR" dirty="0" err="1"/>
                        <a:t>Acuity</a:t>
                      </a:r>
                      <a:r>
                        <a:rPr lang="pt-BR" dirty="0"/>
                        <a:t> (</a:t>
                      </a:r>
                      <a:r>
                        <a:rPr lang="pt-BR" dirty="0" err="1"/>
                        <a:t>Snellen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with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correction</a:t>
                      </a:r>
                      <a:r>
                        <a:rPr lang="pt-B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-1,00ˆ-1,00 165 20/20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20/400 Nasal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11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Intraocular </a:t>
                      </a:r>
                      <a:r>
                        <a:rPr lang="pt-BR" dirty="0" err="1"/>
                        <a:t>Pressure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15 </a:t>
                      </a:r>
                      <a:r>
                        <a:rPr lang="pt-BR" dirty="0" err="1"/>
                        <a:t>mmhg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12 </a:t>
                      </a:r>
                      <a:r>
                        <a:rPr lang="pt-BR" dirty="0" err="1"/>
                        <a:t>mmhg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6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Pupil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Examination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Reactive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to</a:t>
                      </a:r>
                      <a:r>
                        <a:rPr lang="pt-BR" dirty="0"/>
                        <a:t>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Reactive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to</a:t>
                      </a:r>
                      <a:r>
                        <a:rPr lang="pt-BR" dirty="0"/>
                        <a:t> 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67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Motility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Full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Full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670335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External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Examination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11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Slit-lamp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Examination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effectLst/>
                        </a:rPr>
                        <a:t>Lids</a:t>
                      </a:r>
                      <a:r>
                        <a:rPr lang="pt-BR" dirty="0">
                          <a:effectLst/>
                        </a:rPr>
                        <a:t>/</a:t>
                      </a:r>
                      <a:r>
                        <a:rPr lang="pt-BR" dirty="0" err="1">
                          <a:effectLst/>
                        </a:rPr>
                        <a:t>Lashes</a:t>
                      </a:r>
                      <a:r>
                        <a:rPr lang="pt-BR" dirty="0">
                          <a:effectLst/>
                        </a:rPr>
                        <a:t>: Normal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 err="1">
                          <a:effectLst/>
                        </a:rPr>
                        <a:t>Conjunctiva</a:t>
                      </a:r>
                      <a:r>
                        <a:rPr lang="pt-BR" dirty="0">
                          <a:effectLst/>
                        </a:rPr>
                        <a:t>/</a:t>
                      </a:r>
                      <a:r>
                        <a:rPr lang="pt-BR" dirty="0" err="1">
                          <a:effectLst/>
                        </a:rPr>
                        <a:t>Sclera</a:t>
                      </a:r>
                      <a:r>
                        <a:rPr lang="pt-BR" dirty="0">
                          <a:effectLst/>
                        </a:rPr>
                        <a:t>: </a:t>
                      </a:r>
                      <a:r>
                        <a:rPr lang="pt-BR" dirty="0" err="1">
                          <a:effectLst/>
                        </a:rPr>
                        <a:t>Clear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and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quiet</a:t>
                      </a:r>
                      <a:endParaRPr lang="pt-BR" dirty="0">
                        <a:effectLst/>
                      </a:endParaRPr>
                    </a:p>
                    <a:p>
                      <a:r>
                        <a:rPr lang="pt-BR" dirty="0" err="1">
                          <a:effectLst/>
                        </a:rPr>
                        <a:t>Cornea</a:t>
                      </a:r>
                      <a:r>
                        <a:rPr lang="pt-BR" dirty="0">
                          <a:effectLst/>
                        </a:rPr>
                        <a:t>: </a:t>
                      </a:r>
                      <a:r>
                        <a:rPr lang="pt-BR" dirty="0" err="1">
                          <a:effectLst/>
                        </a:rPr>
                        <a:t>Clear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>
                          <a:effectLst/>
                        </a:rPr>
                        <a:t>Anterior </a:t>
                      </a:r>
                      <a:r>
                        <a:rPr lang="pt-BR" dirty="0" err="1">
                          <a:effectLst/>
                        </a:rPr>
                        <a:t>Chamber</a:t>
                      </a:r>
                      <a:r>
                        <a:rPr lang="pt-BR" dirty="0">
                          <a:effectLst/>
                        </a:rPr>
                        <a:t>: </a:t>
                      </a:r>
                      <a:r>
                        <a:rPr lang="pt-BR" dirty="0" err="1">
                          <a:effectLst/>
                        </a:rPr>
                        <a:t>Deep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and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quiet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>
                          <a:effectLst/>
                        </a:rPr>
                        <a:t>Iris: Normal </a:t>
                      </a:r>
                      <a:r>
                        <a:rPr lang="pt-BR" dirty="0" err="1">
                          <a:effectLst/>
                        </a:rPr>
                        <a:t>architecture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 err="1">
                          <a:effectLst/>
                        </a:rPr>
                        <a:t>Lens</a:t>
                      </a:r>
                      <a:r>
                        <a:rPr lang="pt-BR" dirty="0">
                          <a:effectLst/>
                        </a:rPr>
                        <a:t>: </a:t>
                      </a:r>
                      <a:r>
                        <a:rPr lang="pt-BR" dirty="0" err="1">
                          <a:effectLst/>
                        </a:rPr>
                        <a:t>Clear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 err="1">
                          <a:effectLst/>
                        </a:rPr>
                        <a:t>Vitreous</a:t>
                      </a:r>
                      <a:r>
                        <a:rPr lang="pt-BR" dirty="0">
                          <a:effectLst/>
                        </a:rPr>
                        <a:t>: Normal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effectLst/>
                        </a:rPr>
                        <a:t>Lids</a:t>
                      </a:r>
                      <a:r>
                        <a:rPr lang="pt-BR" dirty="0">
                          <a:effectLst/>
                        </a:rPr>
                        <a:t>/</a:t>
                      </a:r>
                      <a:r>
                        <a:rPr lang="pt-BR" dirty="0" err="1">
                          <a:effectLst/>
                        </a:rPr>
                        <a:t>Lashes</a:t>
                      </a:r>
                      <a:r>
                        <a:rPr lang="pt-BR" dirty="0">
                          <a:effectLst/>
                        </a:rPr>
                        <a:t>: Normal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 err="1">
                          <a:effectLst/>
                        </a:rPr>
                        <a:t>Conjunctiva</a:t>
                      </a:r>
                      <a:r>
                        <a:rPr lang="pt-BR" dirty="0">
                          <a:effectLst/>
                        </a:rPr>
                        <a:t>/</a:t>
                      </a:r>
                      <a:r>
                        <a:rPr lang="pt-BR" dirty="0" err="1">
                          <a:effectLst/>
                        </a:rPr>
                        <a:t>Sclera</a:t>
                      </a:r>
                      <a:r>
                        <a:rPr lang="pt-BR" dirty="0">
                          <a:effectLst/>
                        </a:rPr>
                        <a:t>: </a:t>
                      </a:r>
                      <a:r>
                        <a:rPr lang="pt-BR" dirty="0" err="1">
                          <a:effectLst/>
                        </a:rPr>
                        <a:t>Clear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and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quiet</a:t>
                      </a:r>
                      <a:endParaRPr lang="pt-BR" dirty="0">
                        <a:effectLst/>
                      </a:endParaRPr>
                    </a:p>
                    <a:p>
                      <a:r>
                        <a:rPr lang="pt-BR" dirty="0" err="1">
                          <a:effectLst/>
                        </a:rPr>
                        <a:t>Cornea</a:t>
                      </a:r>
                      <a:r>
                        <a:rPr lang="pt-BR" dirty="0">
                          <a:effectLst/>
                        </a:rPr>
                        <a:t>: </a:t>
                      </a:r>
                      <a:r>
                        <a:rPr lang="pt-BR" dirty="0" err="1">
                          <a:effectLst/>
                        </a:rPr>
                        <a:t>Clear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>
                          <a:effectLst/>
                        </a:rPr>
                        <a:t>Anterior </a:t>
                      </a:r>
                      <a:r>
                        <a:rPr lang="pt-BR" dirty="0" err="1">
                          <a:effectLst/>
                        </a:rPr>
                        <a:t>Chamber</a:t>
                      </a:r>
                      <a:r>
                        <a:rPr lang="pt-BR" dirty="0">
                          <a:effectLst/>
                        </a:rPr>
                        <a:t>: </a:t>
                      </a:r>
                      <a:r>
                        <a:rPr lang="pt-BR" dirty="0" err="1">
                          <a:effectLst/>
                        </a:rPr>
                        <a:t>Deep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and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quiet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>
                          <a:effectLst/>
                        </a:rPr>
                        <a:t>Iris: Normal </a:t>
                      </a:r>
                      <a:r>
                        <a:rPr lang="pt-BR" dirty="0" err="1">
                          <a:effectLst/>
                        </a:rPr>
                        <a:t>architecture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 err="1">
                          <a:effectLst/>
                        </a:rPr>
                        <a:t>Lens</a:t>
                      </a:r>
                      <a:r>
                        <a:rPr lang="pt-BR" dirty="0">
                          <a:effectLst/>
                        </a:rPr>
                        <a:t>: </a:t>
                      </a:r>
                      <a:r>
                        <a:rPr lang="pt-BR" dirty="0" err="1">
                          <a:effectLst/>
                        </a:rPr>
                        <a:t>Clear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 err="1">
                          <a:effectLst/>
                        </a:rPr>
                        <a:t>Vitreous</a:t>
                      </a:r>
                      <a:r>
                        <a:rPr lang="pt-BR" dirty="0">
                          <a:effectLst/>
                        </a:rPr>
                        <a:t>: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22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Fundus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Examination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12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15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2DF7D02-E9E8-2849-B9B8-62F60417D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9" y="1073970"/>
            <a:ext cx="5094039" cy="453709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CA18B4-4F6E-0144-81E5-F070327F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222" y="1073970"/>
            <a:ext cx="5094039" cy="453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23500A6-8250-C640-8D16-81CAA88E2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51" y="1177871"/>
            <a:ext cx="5672449" cy="4394656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CEAB395-375F-674A-A4BD-4F76E9D4F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911" y="1177871"/>
            <a:ext cx="5672450" cy="43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7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1619FA6-84D7-9443-8A8C-ABF4BAB96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92" y="1491483"/>
            <a:ext cx="5747765" cy="4453006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0171F1-4B03-BC45-8EA8-6F81FB00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693" y="1491483"/>
            <a:ext cx="5751324" cy="44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3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4E1CA-AB04-4741-8410-3DB18F80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oct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06249C-60CB-A947-BF87-63DB83E4F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37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ECB9C-397B-C646-B488-3C09C29E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Sub-foveomacular</a:t>
            </a:r>
            <a:r>
              <a:rPr lang="pt-BR" dirty="0"/>
              <a:t> </a:t>
            </a:r>
            <a:r>
              <a:rPr lang="pt-BR" dirty="0" err="1"/>
              <a:t>Hemorrhage</a:t>
            </a:r>
            <a:r>
              <a:rPr lang="pt-BR" dirty="0"/>
              <a:t> </a:t>
            </a:r>
            <a:r>
              <a:rPr lang="pt-BR" dirty="0" err="1"/>
              <a:t>After</a:t>
            </a:r>
            <a:r>
              <a:rPr lang="pt-BR" dirty="0"/>
              <a:t> Laser Pointer </a:t>
            </a:r>
            <a:r>
              <a:rPr lang="pt-BR" dirty="0" err="1"/>
              <a:t>Induced</a:t>
            </a:r>
            <a:r>
              <a:rPr lang="pt-BR" dirty="0"/>
              <a:t> </a:t>
            </a:r>
            <a:r>
              <a:rPr lang="pt-BR" dirty="0" err="1"/>
              <a:t>Injury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E353A1-2393-F640-9C03-EC961EAB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dirty="0" err="1"/>
              <a:t>Treatment</a:t>
            </a:r>
            <a:r>
              <a:rPr lang="pt-BR" sz="3600" dirty="0"/>
              <a:t>:</a:t>
            </a:r>
          </a:p>
          <a:p>
            <a:pPr marL="0" indent="0">
              <a:buNone/>
            </a:pPr>
            <a:br>
              <a:rPr lang="pt-BR" dirty="0"/>
            </a:br>
            <a:r>
              <a:rPr lang="pt-BR" dirty="0" err="1"/>
              <a:t>Intravitreal</a:t>
            </a:r>
            <a:r>
              <a:rPr lang="pt-BR" dirty="0"/>
              <a:t> 0.4cc </a:t>
            </a:r>
            <a:r>
              <a:rPr lang="pt-BR" dirty="0" err="1"/>
              <a:t>of</a:t>
            </a:r>
            <a:r>
              <a:rPr lang="pt-BR" dirty="0"/>
              <a:t> SF6</a:t>
            </a:r>
          </a:p>
          <a:p>
            <a:pPr marL="0" indent="0">
              <a:buNone/>
            </a:pPr>
            <a:br>
              <a:rPr lang="pt-BR" dirty="0"/>
            </a:br>
            <a:r>
              <a:rPr lang="pt-BR" dirty="0" err="1"/>
              <a:t>Prone</a:t>
            </a:r>
            <a:r>
              <a:rPr lang="pt-BR" dirty="0"/>
              <a:t> </a:t>
            </a:r>
            <a:r>
              <a:rPr lang="pt-BR" dirty="0" err="1"/>
              <a:t>positioning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295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243EE39-0CDB-3243-B7A9-559660163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" y="1393832"/>
            <a:ext cx="3821510" cy="340369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F285C3E-7FE7-A546-B29F-A5A4A6FCE7C3}"/>
              </a:ext>
            </a:extLst>
          </p:cNvPr>
          <p:cNvSpPr txBox="1"/>
          <p:nvPr/>
        </p:nvSpPr>
        <p:spPr>
          <a:xfrm>
            <a:off x="1389091" y="4797524"/>
            <a:ext cx="1162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06/10/09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6B6902-6EB3-E749-9907-8E18FCC2A585}"/>
              </a:ext>
            </a:extLst>
          </p:cNvPr>
          <p:cNvSpPr txBox="1"/>
          <p:nvPr/>
        </p:nvSpPr>
        <p:spPr>
          <a:xfrm>
            <a:off x="5505885" y="4797524"/>
            <a:ext cx="1162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08/03/10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CA8569-4CFF-174D-9C16-9F92E5E51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317" y="1393833"/>
            <a:ext cx="3821510" cy="340369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63FA9A2-EAB6-FB4E-ADFD-7456F6B88D8B}"/>
              </a:ext>
            </a:extLst>
          </p:cNvPr>
          <p:cNvSpPr txBox="1"/>
          <p:nvPr/>
        </p:nvSpPr>
        <p:spPr>
          <a:xfrm>
            <a:off x="9919529" y="4797524"/>
            <a:ext cx="1162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07/11/11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F06B8EA-9330-AF44-BF26-36EBDF098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111" y="1407190"/>
            <a:ext cx="3806514" cy="339033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7927F2F-F647-3C45-8DFF-09E6092F5CB0}"/>
              </a:ext>
            </a:extLst>
          </p:cNvPr>
          <p:cNvSpPr txBox="1"/>
          <p:nvPr/>
        </p:nvSpPr>
        <p:spPr>
          <a:xfrm>
            <a:off x="727604" y="5203955"/>
            <a:ext cx="3153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-1,00ˆ-0,50x45 20/70</a:t>
            </a:r>
          </a:p>
        </p:txBody>
      </p:sp>
    </p:spTree>
    <p:extLst>
      <p:ext uri="{BB962C8B-B14F-4D97-AF65-F5344CB8AC3E}">
        <p14:creationId xmlns:p14="http://schemas.microsoft.com/office/powerpoint/2010/main" val="1884043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195</Words>
  <Application>Microsoft Macintosh PowerPoint</Application>
  <PresentationFormat>Widescreen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RETINA START – SURGICAL CASE</vt:lpstr>
      <vt:lpstr>SURGICAL CASE</vt:lpstr>
      <vt:lpstr>Ophthalmological Exam</vt:lpstr>
      <vt:lpstr>Apresentação do PowerPoint</vt:lpstr>
      <vt:lpstr>Apresentação do PowerPoint</vt:lpstr>
      <vt:lpstr>Apresentação do PowerPoint</vt:lpstr>
      <vt:lpstr>oct</vt:lpstr>
      <vt:lpstr>Sub-foveomacular Hemorrhage After Laser Pointer Induced Injury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RETINA START – SURGICAL CASE</dc:title>
  <dc:creator>Usuário do Microsoft Office</dc:creator>
  <cp:lastModifiedBy>Usuário do Microsoft Office</cp:lastModifiedBy>
  <cp:revision>12</cp:revision>
  <dcterms:created xsi:type="dcterms:W3CDTF">2020-01-20T19:34:31Z</dcterms:created>
  <dcterms:modified xsi:type="dcterms:W3CDTF">2020-01-22T02:55:00Z</dcterms:modified>
</cp:coreProperties>
</file>