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0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RETINA START </a:t>
            </a:r>
            <a:br/>
            <a:r>
              <a:t>Clinical Case </a:t>
            </a:r>
          </a:p>
        </p:txBody>
      </p:sp>
      <p:sp>
        <p:nvSpPr>
          <p:cNvPr id="95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t>Igor Coêlho – fellow from SBRV accredited service</a:t>
            </a:r>
          </a:p>
        </p:txBody>
      </p:sp>
      <p:pic>
        <p:nvPicPr>
          <p:cNvPr id="96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4363384"/>
            <a:ext cx="2789031" cy="2132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2587" t="22155" r="43882" b="53218"/>
          <a:stretch/>
        </p:blipFill>
        <p:spPr>
          <a:xfrm>
            <a:off x="8352430" y="4482087"/>
            <a:ext cx="1851546" cy="18946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algn="ctr"/>
          </a:lstStyle>
          <a:p>
            <a:r>
              <a:t>Clinical Case </a:t>
            </a:r>
          </a:p>
        </p:txBody>
      </p:sp>
      <p:sp>
        <p:nvSpPr>
          <p:cNvPr id="99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400"/>
            </a:pPr>
            <a:r>
              <a:rPr lang="en-US" dirty="0"/>
              <a:t>Child, </a:t>
            </a:r>
            <a:r>
              <a:rPr lang="en-US" dirty="0" smtClean="0"/>
              <a:t>6- month-old</a:t>
            </a:r>
            <a:r>
              <a:rPr lang="en-US" dirty="0"/>
              <a:t>, </a:t>
            </a:r>
            <a:r>
              <a:rPr lang="en-US" dirty="0" smtClean="0"/>
              <a:t>female</a:t>
            </a:r>
            <a:r>
              <a:rPr dirty="0" smtClean="0"/>
              <a:t> </a:t>
            </a:r>
            <a:endParaRPr dirty="0"/>
          </a:p>
          <a:p>
            <a:pPr>
              <a:defRPr sz="2400"/>
            </a:pPr>
            <a:r>
              <a:rPr lang="en-US" dirty="0" err="1"/>
              <a:t>Nystagmus</a:t>
            </a:r>
            <a:r>
              <a:rPr lang="en-US" dirty="0"/>
              <a:t> and difficulty following objects</a:t>
            </a:r>
            <a:endParaRPr lang="pt-BR" dirty="0" smtClean="0"/>
          </a:p>
          <a:p>
            <a:pPr>
              <a:defRPr sz="2400"/>
            </a:pPr>
            <a:r>
              <a:rPr lang="en-US" dirty="0"/>
              <a:t>Twin pregnancy </a:t>
            </a:r>
            <a:r>
              <a:rPr lang="en-US" dirty="0" smtClean="0"/>
              <a:t>delivered by cesarean section. </a:t>
            </a:r>
          </a:p>
          <a:p>
            <a:pPr>
              <a:defRPr sz="2400"/>
            </a:pPr>
            <a:r>
              <a:rPr lang="en-US" dirty="0" smtClean="0"/>
              <a:t>Born at 37 weeks of gestational age , with 2,130 kg birth weight</a:t>
            </a:r>
            <a:r>
              <a:rPr dirty="0" smtClean="0"/>
              <a:t>.  </a:t>
            </a:r>
            <a:endParaRPr dirty="0"/>
          </a:p>
        </p:txBody>
      </p:sp>
      <p:graphicFrame>
        <p:nvGraphicFramePr>
          <p:cNvPr id="100" name="Tabela 3"/>
          <p:cNvGraphicFramePr/>
          <p:nvPr>
            <p:extLst>
              <p:ext uri="{D42A27DB-BD31-4B8C-83A1-F6EECF244321}">
                <p14:modId xmlns:p14="http://schemas.microsoft.com/office/powerpoint/2010/main" val="2472736461"/>
              </p:ext>
            </p:extLst>
          </p:nvPr>
        </p:nvGraphicFramePr>
        <p:xfrm>
          <a:off x="2173667" y="3759079"/>
          <a:ext cx="8127999" cy="20218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Right Eye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Left Eye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pt-BR" dirty="0" smtClean="0"/>
                        <a:t>Light </a:t>
                      </a:r>
                      <a:r>
                        <a:rPr lang="pt-BR" dirty="0" err="1" smtClean="0"/>
                        <a:t>stimulus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dirty="0" err="1" smtClean="0"/>
                        <a:t>Difficulty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following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algn="ctr">
                        <a:defRPr sz="1800"/>
                      </a:pPr>
                      <a:r>
                        <a:rPr lang="pt-BR" dirty="0" err="1" smtClean="0"/>
                        <a:t>the</a:t>
                      </a:r>
                      <a:r>
                        <a:rPr lang="pt-BR" dirty="0" smtClean="0"/>
                        <a:t> light</a:t>
                      </a: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pt-BR" dirty="0" err="1" smtClean="0"/>
                        <a:t>Difficulty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following</a:t>
                      </a:r>
                      <a:r>
                        <a:rPr lang="pt-BR" dirty="0" smtClean="0"/>
                        <a:t> </a:t>
                      </a:r>
                    </a:p>
                    <a:p>
                      <a:pPr algn="ctr">
                        <a:defRPr sz="1800"/>
                      </a:pPr>
                      <a:r>
                        <a:rPr lang="pt-BR" dirty="0" err="1" smtClean="0"/>
                        <a:t>the</a:t>
                      </a:r>
                      <a:r>
                        <a:rPr lang="pt-BR" dirty="0" smtClean="0"/>
                        <a:t> light</a:t>
                      </a:r>
                      <a:endParaRPr dirty="0"/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t>Tonometry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14 mmHg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14mmHg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Anterior Segment Biomicroscopy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Unremarkable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Unremarkable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ítulo 1"/>
          <p:cNvSpPr txBox="1">
            <a:spLocks noGrp="1"/>
          </p:cNvSpPr>
          <p:nvPr>
            <p:ph type="title"/>
          </p:nvPr>
        </p:nvSpPr>
        <p:spPr>
          <a:xfrm>
            <a:off x="829994" y="266159"/>
            <a:ext cx="2008030" cy="343214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/>
          <a:lstStyle>
            <a:lvl1pPr algn="ctr" defTabSz="795527">
              <a:defRPr sz="1566">
                <a:solidFill>
                  <a:srgbClr val="FFFFFF"/>
                </a:solidFill>
              </a:defRPr>
            </a:lvl1pPr>
          </a:lstStyle>
          <a:p>
            <a:r>
              <a:t>Right Eye </a:t>
            </a:r>
          </a:p>
        </p:txBody>
      </p:sp>
      <p:sp>
        <p:nvSpPr>
          <p:cNvPr id="103" name="Título 1"/>
          <p:cNvSpPr txBox="1"/>
          <p:nvPr/>
        </p:nvSpPr>
        <p:spPr>
          <a:xfrm>
            <a:off x="2111501" y="1035420"/>
            <a:ext cx="2008031" cy="343214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1566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Anterior segment </a:t>
            </a:r>
          </a:p>
        </p:txBody>
      </p:sp>
      <p:sp>
        <p:nvSpPr>
          <p:cNvPr id="104" name="Título 1"/>
          <p:cNvSpPr txBox="1"/>
          <p:nvPr/>
        </p:nvSpPr>
        <p:spPr>
          <a:xfrm>
            <a:off x="6943159" y="1035420"/>
            <a:ext cx="2008031" cy="343214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1566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Fundoscopy </a:t>
            </a:r>
          </a:p>
        </p:txBody>
      </p:sp>
      <p:pic>
        <p:nvPicPr>
          <p:cNvPr id="105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l="463" r="463"/>
          <a:stretch>
            <a:fillRect/>
          </a:stretch>
        </p:blipFill>
        <p:spPr>
          <a:xfrm>
            <a:off x="4985172" y="1603143"/>
            <a:ext cx="5924007" cy="465388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aixaDeTexto 7"/>
          <p:cNvSpPr/>
          <p:nvPr/>
        </p:nvSpPr>
        <p:spPr>
          <a:xfrm>
            <a:off x="829994" y="1378633"/>
            <a:ext cx="10311618" cy="5050302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7" name="1uLDH0BTRxekb1DCgS6bHg_thumb_ae9a.jpg" descr="1uLDH0BTRxekb1DCgS6bHg_thumb_ae9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2135" y="2328119"/>
            <a:ext cx="3326764" cy="3151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ítulo 1"/>
          <p:cNvSpPr txBox="1">
            <a:spLocks noGrp="1"/>
          </p:cNvSpPr>
          <p:nvPr>
            <p:ph type="title"/>
          </p:nvPr>
        </p:nvSpPr>
        <p:spPr>
          <a:xfrm>
            <a:off x="956604" y="348994"/>
            <a:ext cx="2008030" cy="343215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/>
          <a:lstStyle>
            <a:lvl1pPr algn="ctr" defTabSz="795527">
              <a:defRPr sz="1566">
                <a:solidFill>
                  <a:srgbClr val="FFFFFF"/>
                </a:solidFill>
              </a:defRPr>
            </a:lvl1pPr>
          </a:lstStyle>
          <a:p>
            <a:r>
              <a:t>Left Eye </a:t>
            </a:r>
          </a:p>
        </p:txBody>
      </p:sp>
      <p:sp>
        <p:nvSpPr>
          <p:cNvPr id="110" name="Título 1"/>
          <p:cNvSpPr txBox="1"/>
          <p:nvPr/>
        </p:nvSpPr>
        <p:spPr>
          <a:xfrm>
            <a:off x="2198928" y="1035420"/>
            <a:ext cx="2008031" cy="343214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1566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Anterior segment </a:t>
            </a:r>
          </a:p>
        </p:txBody>
      </p:sp>
      <p:sp>
        <p:nvSpPr>
          <p:cNvPr id="111" name="Título 1"/>
          <p:cNvSpPr txBox="1"/>
          <p:nvPr/>
        </p:nvSpPr>
        <p:spPr>
          <a:xfrm>
            <a:off x="6943159" y="1035420"/>
            <a:ext cx="2008031" cy="343214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lnSpc>
                <a:spcPct val="90000"/>
              </a:lnSpc>
              <a:defRPr sz="1566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Fundoscopy </a:t>
            </a:r>
          </a:p>
        </p:txBody>
      </p:sp>
      <p:sp>
        <p:nvSpPr>
          <p:cNvPr id="112" name="CaixaDeTexto 7"/>
          <p:cNvSpPr/>
          <p:nvPr/>
        </p:nvSpPr>
        <p:spPr>
          <a:xfrm>
            <a:off x="956604" y="1378632"/>
            <a:ext cx="10311618" cy="505030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3" name="Imagem 10" descr="Imagem 10"/>
          <p:cNvPicPr>
            <a:picLocks noChangeAspect="1"/>
          </p:cNvPicPr>
          <p:nvPr/>
        </p:nvPicPr>
        <p:blipFill>
          <a:blip r:embed="rId2">
            <a:extLst/>
          </a:blip>
          <a:srcRect t="1" b="1"/>
          <a:stretch>
            <a:fillRect/>
          </a:stretch>
        </p:blipFill>
        <p:spPr>
          <a:xfrm>
            <a:off x="5030513" y="1603143"/>
            <a:ext cx="5934921" cy="4653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H4HH2RjOS7W9fXyaaLyTNA_thumb_ae9f.jpg" descr="H4HH2RjOS7W9fXyaaLyTNA_thumb_ae9f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5119" y="2301107"/>
            <a:ext cx="3435649" cy="3257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ítulo 1"/>
          <p:cNvSpPr txBox="1">
            <a:spLocks noGrp="1"/>
          </p:cNvSpPr>
          <p:nvPr>
            <p:ph type="title"/>
          </p:nvPr>
        </p:nvSpPr>
        <p:spPr>
          <a:xfrm>
            <a:off x="372631" y="94551"/>
            <a:ext cx="3566324" cy="343215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/>
          <a:lstStyle>
            <a:lvl1pPr algn="ctr" defTabSz="896111">
              <a:defRPr sz="1568">
                <a:solidFill>
                  <a:srgbClr val="FFFFFF"/>
                </a:solidFill>
              </a:defRPr>
            </a:lvl1pPr>
          </a:lstStyle>
          <a:p>
            <a:r>
              <a:rPr dirty="0"/>
              <a:t>Right Eye – </a:t>
            </a:r>
            <a:r>
              <a:rPr lang="pt-BR" dirty="0" err="1" smtClean="0"/>
              <a:t>Fluorescein</a:t>
            </a:r>
            <a:r>
              <a:rPr lang="pt-BR" dirty="0" smtClean="0"/>
              <a:t> </a:t>
            </a:r>
            <a:r>
              <a:rPr lang="pt-BR" dirty="0" err="1" smtClean="0"/>
              <a:t>Angiography</a:t>
            </a:r>
            <a:r>
              <a:rPr lang="pt-BR" dirty="0" smtClean="0"/>
              <a:t> 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117" name="Imagem 8" descr="Imagem 8"/>
          <p:cNvPicPr>
            <a:picLocks noChangeAspect="1"/>
          </p:cNvPicPr>
          <p:nvPr/>
        </p:nvPicPr>
        <p:blipFill>
          <a:blip r:embed="rId2">
            <a:extLst/>
          </a:blip>
          <a:srcRect l="2877" r="2877"/>
          <a:stretch>
            <a:fillRect/>
          </a:stretch>
        </p:blipFill>
        <p:spPr>
          <a:xfrm>
            <a:off x="1603717" y="567083"/>
            <a:ext cx="3977133" cy="298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m 9" descr="Imagem 9"/>
          <p:cNvPicPr>
            <a:picLocks noChangeAspect="1"/>
          </p:cNvPicPr>
          <p:nvPr/>
        </p:nvPicPr>
        <p:blipFill>
          <a:blip r:embed="rId3">
            <a:extLst/>
          </a:blip>
          <a:srcRect t="1515" b="1515"/>
          <a:stretch>
            <a:fillRect/>
          </a:stretch>
        </p:blipFill>
        <p:spPr>
          <a:xfrm>
            <a:off x="1603717" y="3679251"/>
            <a:ext cx="3977133" cy="298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m 10" descr="Imagem 10"/>
          <p:cNvPicPr>
            <a:picLocks noChangeAspect="1"/>
          </p:cNvPicPr>
          <p:nvPr/>
        </p:nvPicPr>
        <p:blipFill>
          <a:blip r:embed="rId4">
            <a:extLst/>
          </a:blip>
          <a:srcRect t="65" b="65"/>
          <a:stretch>
            <a:fillRect/>
          </a:stretch>
        </p:blipFill>
        <p:spPr>
          <a:xfrm>
            <a:off x="5765498" y="567085"/>
            <a:ext cx="3977133" cy="2982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m 11" descr="Imagem 11"/>
          <p:cNvPicPr>
            <a:picLocks noChangeAspect="1"/>
          </p:cNvPicPr>
          <p:nvPr/>
        </p:nvPicPr>
        <p:blipFill>
          <a:blip r:embed="rId5">
            <a:extLst/>
          </a:blip>
          <a:srcRect t="1819" b="1819"/>
          <a:stretch>
            <a:fillRect/>
          </a:stretch>
        </p:blipFill>
        <p:spPr>
          <a:xfrm>
            <a:off x="5765498" y="3679251"/>
            <a:ext cx="3977133" cy="298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ixaDeTexto 12"/>
          <p:cNvSpPr/>
          <p:nvPr/>
        </p:nvSpPr>
        <p:spPr>
          <a:xfrm>
            <a:off x="844061" y="437764"/>
            <a:ext cx="9580100" cy="622433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  <p:bldP spid="118" grpId="2" animBg="1" advAuto="0"/>
      <p:bldP spid="119" grpId="3" animBg="1" advAuto="0"/>
      <p:bldP spid="120" grpId="4" animBg="1" advAuto="0"/>
      <p:bldP spid="121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ítulo 1"/>
          <p:cNvSpPr txBox="1">
            <a:spLocks noGrp="1"/>
          </p:cNvSpPr>
          <p:nvPr>
            <p:ph type="title"/>
          </p:nvPr>
        </p:nvSpPr>
        <p:spPr>
          <a:xfrm>
            <a:off x="372631" y="94551"/>
            <a:ext cx="3566324" cy="343215"/>
          </a:xfrm>
          <a:prstGeom prst="rect">
            <a:avLst/>
          </a:prstGeom>
          <a:ln w="9525">
            <a:solidFill>
              <a:srgbClr val="FFFFFF"/>
            </a:solidFill>
            <a:round/>
          </a:ln>
        </p:spPr>
        <p:txBody>
          <a:bodyPr/>
          <a:lstStyle>
            <a:lvl1pPr algn="ctr" defTabSz="795527">
              <a:defRPr sz="1566">
                <a:solidFill>
                  <a:srgbClr val="FFFFFF"/>
                </a:solidFill>
              </a:defRPr>
            </a:lvl1pPr>
          </a:lstStyle>
          <a:p>
            <a:r>
              <a:rPr dirty="0"/>
              <a:t>Left Eye – </a:t>
            </a:r>
            <a:r>
              <a:rPr lang="pt-BR" dirty="0" err="1" smtClean="0"/>
              <a:t>Fluorescein</a:t>
            </a:r>
            <a:r>
              <a:rPr lang="pt-BR" dirty="0" smtClean="0"/>
              <a:t> </a:t>
            </a:r>
            <a:r>
              <a:rPr lang="pt-BR" dirty="0" err="1" smtClean="0"/>
              <a:t>Angiography</a:t>
            </a:r>
            <a:r>
              <a:rPr lang="pt-BR" dirty="0" smtClean="0"/>
              <a:t> </a:t>
            </a:r>
            <a:endParaRPr dirty="0"/>
          </a:p>
        </p:txBody>
      </p:sp>
      <p:pic>
        <p:nvPicPr>
          <p:cNvPr id="124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t="579" b="579"/>
          <a:stretch>
            <a:fillRect/>
          </a:stretch>
        </p:blipFill>
        <p:spPr>
          <a:xfrm>
            <a:off x="1603718" y="553014"/>
            <a:ext cx="3977133" cy="2982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m 7" descr="Imagem 7"/>
          <p:cNvPicPr>
            <a:picLocks noChangeAspect="1"/>
          </p:cNvPicPr>
          <p:nvPr/>
        </p:nvPicPr>
        <p:blipFill>
          <a:blip r:embed="rId3">
            <a:extLst/>
          </a:blip>
          <a:srcRect t="579" b="579"/>
          <a:stretch>
            <a:fillRect/>
          </a:stretch>
        </p:blipFill>
        <p:spPr>
          <a:xfrm>
            <a:off x="1602723" y="3651115"/>
            <a:ext cx="3978128" cy="2983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m 12" descr="Imagem 12"/>
          <p:cNvPicPr>
            <a:picLocks noChangeAspect="1"/>
          </p:cNvPicPr>
          <p:nvPr/>
        </p:nvPicPr>
        <p:blipFill>
          <a:blip r:embed="rId4">
            <a:extLst/>
          </a:blip>
          <a:srcRect t="129" b="129"/>
          <a:stretch>
            <a:fillRect/>
          </a:stretch>
        </p:blipFill>
        <p:spPr>
          <a:xfrm>
            <a:off x="5893368" y="553014"/>
            <a:ext cx="3978128" cy="2983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m 13" descr="Imagem 13"/>
          <p:cNvPicPr>
            <a:picLocks noChangeAspect="1"/>
          </p:cNvPicPr>
          <p:nvPr/>
        </p:nvPicPr>
        <p:blipFill>
          <a:blip r:embed="rId5">
            <a:extLst/>
          </a:blip>
          <a:srcRect t="1145" b="1145"/>
          <a:stretch>
            <a:fillRect/>
          </a:stretch>
        </p:blipFill>
        <p:spPr>
          <a:xfrm>
            <a:off x="5893368" y="3651113"/>
            <a:ext cx="3978128" cy="298359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aixaDeTexto 14"/>
          <p:cNvSpPr/>
          <p:nvPr/>
        </p:nvSpPr>
        <p:spPr>
          <a:xfrm>
            <a:off x="844061" y="437764"/>
            <a:ext cx="9580100" cy="6224337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  <p:bldP spid="126" grpId="3" animBg="1" advAuto="0"/>
      <p:bldP spid="127" grpId="4" animBg="1" advAuto="0"/>
      <p:bldP spid="128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algn="ctr"/>
          </a:lstStyle>
          <a:p>
            <a:r>
              <a:t>Clinical Case </a:t>
            </a:r>
          </a:p>
        </p:txBody>
      </p:sp>
      <p:sp>
        <p:nvSpPr>
          <p:cNvPr id="131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>
              <a:defRPr sz="2400"/>
            </a:pPr>
            <a:r>
              <a:rPr lang="pt-BR" sz="2000" dirty="0" err="1" smtClean="0"/>
              <a:t>Differential</a:t>
            </a:r>
            <a:r>
              <a:rPr lang="pt-BR" sz="2000" dirty="0" smtClean="0"/>
              <a:t> </a:t>
            </a:r>
            <a:r>
              <a:rPr lang="pt-BR" sz="2000" dirty="0" err="1" smtClean="0"/>
              <a:t>diagnosis</a:t>
            </a:r>
            <a:r>
              <a:rPr dirty="0" smtClean="0"/>
              <a:t> </a:t>
            </a:r>
            <a:endParaRPr dirty="0"/>
          </a:p>
          <a:p>
            <a:pPr marL="685800" lvl="1" indent="-228600">
              <a:spcBef>
                <a:spcPts val="500"/>
              </a:spcBef>
              <a:defRPr sz="2000"/>
            </a:pPr>
            <a:r>
              <a:rPr lang="pt-BR" dirty="0" smtClean="0"/>
              <a:t>Familial </a:t>
            </a:r>
            <a:r>
              <a:rPr lang="pt-BR" dirty="0" err="1" smtClean="0"/>
              <a:t>exudative</a:t>
            </a:r>
            <a:r>
              <a:rPr lang="pt-BR" dirty="0" smtClean="0"/>
              <a:t> </a:t>
            </a:r>
            <a:r>
              <a:rPr lang="pt-BR" dirty="0" err="1" smtClean="0"/>
              <a:t>vitreoretinopathy</a:t>
            </a:r>
            <a:r>
              <a:rPr lang="pt-BR" dirty="0" smtClean="0"/>
              <a:t> (FEVR)</a:t>
            </a:r>
            <a:endParaRPr lang="pt-BR" sz="2400" dirty="0" smtClean="0"/>
          </a:p>
          <a:p>
            <a:pPr marL="685800" lvl="1" indent="-228600">
              <a:spcBef>
                <a:spcPts val="500"/>
              </a:spcBef>
              <a:defRPr sz="2000"/>
            </a:pPr>
            <a:r>
              <a:rPr lang="pt-BR" sz="2000" dirty="0" err="1" smtClean="0"/>
              <a:t>Retinopathy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prematurity</a:t>
            </a:r>
            <a:r>
              <a:rPr lang="pt-BR" sz="2000" dirty="0" smtClean="0"/>
              <a:t> (ROP)</a:t>
            </a:r>
            <a:endParaRPr lang="pt-BR" sz="2400" dirty="0" smtClean="0"/>
          </a:p>
          <a:p>
            <a:pPr marL="685800" lvl="1" indent="-228600">
              <a:spcBef>
                <a:spcPts val="500"/>
              </a:spcBef>
              <a:defRPr sz="2000"/>
            </a:pPr>
            <a:r>
              <a:rPr lang="pt-BR" sz="2000" dirty="0" err="1" smtClean="0"/>
              <a:t>Persistent</a:t>
            </a:r>
            <a:r>
              <a:rPr lang="pt-BR" sz="2000" dirty="0" smtClean="0"/>
              <a:t> </a:t>
            </a:r>
            <a:r>
              <a:rPr lang="pt-BR" sz="2000" dirty="0" err="1" smtClean="0"/>
              <a:t>hyperplastic</a:t>
            </a:r>
            <a:r>
              <a:rPr lang="pt-BR" sz="2000" dirty="0" smtClean="0"/>
              <a:t> </a:t>
            </a:r>
            <a:r>
              <a:rPr lang="pt-BR" sz="2000" dirty="0" err="1" smtClean="0"/>
              <a:t>primary</a:t>
            </a:r>
            <a:r>
              <a:rPr lang="pt-BR" sz="2000" dirty="0" smtClean="0"/>
              <a:t> </a:t>
            </a:r>
            <a:r>
              <a:rPr lang="pt-BR" sz="2000" dirty="0" err="1" smtClean="0"/>
              <a:t>vitreous</a:t>
            </a:r>
            <a:r>
              <a:rPr lang="pt-BR" sz="2000" dirty="0" smtClean="0"/>
              <a:t> </a:t>
            </a:r>
            <a:r>
              <a:rPr lang="pt-BR" dirty="0" smtClean="0"/>
              <a:t>(PHVP)</a:t>
            </a:r>
            <a:endParaRPr lang="pt-BR" sz="2400" dirty="0" smtClean="0"/>
          </a:p>
          <a:p>
            <a:pPr marL="685800" lvl="1" indent="-228600">
              <a:spcBef>
                <a:spcPts val="500"/>
              </a:spcBef>
              <a:defRPr sz="2000"/>
            </a:pPr>
            <a:endParaRPr sz="2400" dirty="0"/>
          </a:p>
          <a:p>
            <a:r>
              <a:rPr lang="pt-BR" dirty="0" smtClean="0"/>
              <a:t> </a:t>
            </a:r>
            <a:r>
              <a:rPr lang="pt-BR" sz="2000" dirty="0" smtClean="0"/>
              <a:t>Management ???</a:t>
            </a:r>
            <a:endParaRPr lang="pt-B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RETINA START  Clinical Case </vt:lpstr>
      <vt:lpstr>Clinical Case </vt:lpstr>
      <vt:lpstr>Right Eye </vt:lpstr>
      <vt:lpstr>Left Eye </vt:lpstr>
      <vt:lpstr>Right Eye – Fluorescein Angiography  </vt:lpstr>
      <vt:lpstr>Left Eye – Fluorescein Angiography </vt:lpstr>
      <vt:lpstr>Clinical Case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 START  Clinical Case </dc:title>
  <cp:lastModifiedBy>igor Neves Coelho</cp:lastModifiedBy>
  <cp:revision>8</cp:revision>
  <dcterms:modified xsi:type="dcterms:W3CDTF">2019-12-02T03:21:08Z</dcterms:modified>
</cp:coreProperties>
</file>