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397700" cy="43205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1pPr>
    <a:lvl2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2pPr>
    <a:lvl3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3pPr>
    <a:lvl4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4pPr>
    <a:lvl5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5pPr>
    <a:lvl6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6pPr>
    <a:lvl7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7pPr>
    <a:lvl8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8pPr>
    <a:lvl9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BDBD4-E2B8-4E87-A19D-FC5AEDBE83A5}" v="32" dt="2019-11-28T19:49:29.85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3"/>
  </p:normalViewPr>
  <p:slideViewPr>
    <p:cSldViewPr snapToGrid="0" snapToObjects="1">
      <p:cViewPr>
        <p:scale>
          <a:sx n="50" d="100"/>
          <a:sy n="50" d="100"/>
        </p:scale>
        <p:origin x="-2563" y="-103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a Davi" userId="8cba9105ee4cc94b" providerId="LiveId" clId="{8F0BDBD4-E2B8-4E87-A19D-FC5AEDBE83A5}"/>
    <pc:docChg chg="undo redo custSel addSld delSld modSld">
      <pc:chgData name="Mariana Davi" userId="8cba9105ee4cc94b" providerId="LiveId" clId="{8F0BDBD4-E2B8-4E87-A19D-FC5AEDBE83A5}" dt="2019-11-28T22:13:35.037" v="1401" actId="20577"/>
      <pc:docMkLst>
        <pc:docMk/>
      </pc:docMkLst>
      <pc:sldChg chg="addSp delSp modSp">
        <pc:chgData name="Mariana Davi" userId="8cba9105ee4cc94b" providerId="LiveId" clId="{8F0BDBD4-E2B8-4E87-A19D-FC5AEDBE83A5}" dt="2019-11-28T22:13:35.037" v="1401" actId="20577"/>
        <pc:sldMkLst>
          <pc:docMk/>
          <pc:sldMk cId="0" sldId="256"/>
        </pc:sldMkLst>
        <pc:spChg chg="add mod">
          <ac:chgData name="Mariana Davi" userId="8cba9105ee4cc94b" providerId="LiveId" clId="{8F0BDBD4-E2B8-4E87-A19D-FC5AEDBE83A5}" dt="2019-11-28T18:45:44.385" v="931" actId="6549"/>
          <ac:spMkLst>
            <pc:docMk/>
            <pc:sldMk cId="0" sldId="256"/>
            <ac:spMk id="2" creationId="{8DA7F1F3-D2ED-4E14-B487-109B4F606F16}"/>
          </ac:spMkLst>
        </pc:spChg>
        <pc:spChg chg="mod">
          <ac:chgData name="Mariana Davi" userId="8cba9105ee4cc94b" providerId="LiveId" clId="{8F0BDBD4-E2B8-4E87-A19D-FC5AEDBE83A5}" dt="2019-11-28T19:16:42.532" v="1260" actId="1036"/>
          <ac:spMkLst>
            <pc:docMk/>
            <pc:sldMk cId="0" sldId="256"/>
            <ac:spMk id="3" creationId="{C5EBE716-CB49-C04C-A702-B4757615579A}"/>
          </ac:spMkLst>
        </pc:spChg>
        <pc:spChg chg="mod">
          <ac:chgData name="Mariana Davi" userId="8cba9105ee4cc94b" providerId="LiveId" clId="{8F0BDBD4-E2B8-4E87-A19D-FC5AEDBE83A5}" dt="2019-11-28T19:36:06.153" v="1304" actId="20577"/>
          <ac:spMkLst>
            <pc:docMk/>
            <pc:sldMk cId="0" sldId="256"/>
            <ac:spMk id="24" creationId="{00000000-0000-0000-0000-000000000000}"/>
          </ac:spMkLst>
        </pc:spChg>
        <pc:spChg chg="mod">
          <ac:chgData name="Mariana Davi" userId="8cba9105ee4cc94b" providerId="LiveId" clId="{8F0BDBD4-E2B8-4E87-A19D-FC5AEDBE83A5}" dt="2019-11-26T23:50:08.954" v="698" actId="14100"/>
          <ac:spMkLst>
            <pc:docMk/>
            <pc:sldMk cId="0" sldId="256"/>
            <ac:spMk id="26" creationId="{00000000-0000-0000-0000-000000000000}"/>
          </ac:spMkLst>
        </pc:spChg>
        <pc:spChg chg="mod">
          <ac:chgData name="Mariana Davi" userId="8cba9105ee4cc94b" providerId="LiveId" clId="{8F0BDBD4-E2B8-4E87-A19D-FC5AEDBE83A5}" dt="2019-11-26T23:39:53.050" v="451" actId="1076"/>
          <ac:spMkLst>
            <pc:docMk/>
            <pc:sldMk cId="0" sldId="256"/>
            <ac:spMk id="30" creationId="{00000000-0000-0000-0000-000000000000}"/>
          </ac:spMkLst>
        </pc:spChg>
        <pc:spChg chg="mod">
          <ac:chgData name="Mariana Davi" userId="8cba9105ee4cc94b" providerId="LiveId" clId="{8F0BDBD4-E2B8-4E87-A19D-FC5AEDBE83A5}" dt="2019-11-26T23:38:03.043" v="432" actId="1076"/>
          <ac:spMkLst>
            <pc:docMk/>
            <pc:sldMk cId="0" sldId="256"/>
            <ac:spMk id="31" creationId="{00000000-0000-0000-0000-000000000000}"/>
          </ac:spMkLst>
        </pc:spChg>
        <pc:spChg chg="mod">
          <ac:chgData name="Mariana Davi" userId="8cba9105ee4cc94b" providerId="LiveId" clId="{8F0BDBD4-E2B8-4E87-A19D-FC5AEDBE83A5}" dt="2019-11-26T23:38:58.853" v="444" actId="14100"/>
          <ac:spMkLst>
            <pc:docMk/>
            <pc:sldMk cId="0" sldId="256"/>
            <ac:spMk id="33" creationId="{00000000-0000-0000-0000-000000000000}"/>
          </ac:spMkLst>
        </pc:spChg>
        <pc:spChg chg="mod">
          <ac:chgData name="Mariana Davi" userId="8cba9105ee4cc94b" providerId="LiveId" clId="{8F0BDBD4-E2B8-4E87-A19D-FC5AEDBE83A5}" dt="2019-11-26T23:34:08.108" v="409" actId="14100"/>
          <ac:spMkLst>
            <pc:docMk/>
            <pc:sldMk cId="0" sldId="256"/>
            <ac:spMk id="34" creationId="{00000000-0000-0000-0000-000000000000}"/>
          </ac:spMkLst>
        </pc:spChg>
        <pc:spChg chg="mod">
          <ac:chgData name="Mariana Davi" userId="8cba9105ee4cc94b" providerId="LiveId" clId="{8F0BDBD4-E2B8-4E87-A19D-FC5AEDBE83A5}" dt="2019-11-26T23:46:34.972" v="607" actId="1076"/>
          <ac:spMkLst>
            <pc:docMk/>
            <pc:sldMk cId="0" sldId="256"/>
            <ac:spMk id="35" creationId="{00000000-0000-0000-0000-000000000000}"/>
          </ac:spMkLst>
        </pc:spChg>
        <pc:spChg chg="mod ord">
          <ac:chgData name="Mariana Davi" userId="8cba9105ee4cc94b" providerId="LiveId" clId="{8F0BDBD4-E2B8-4E87-A19D-FC5AEDBE83A5}" dt="2019-11-28T19:17:12.955" v="1263" actId="166"/>
          <ac:spMkLst>
            <pc:docMk/>
            <pc:sldMk cId="0" sldId="256"/>
            <ac:spMk id="40" creationId="{00000000-0000-0000-0000-000000000000}"/>
          </ac:spMkLst>
        </pc:spChg>
        <pc:spChg chg="mod">
          <ac:chgData name="Mariana Davi" userId="8cba9105ee4cc94b" providerId="LiveId" clId="{8F0BDBD4-E2B8-4E87-A19D-FC5AEDBE83A5}" dt="2019-11-28T19:16:30.633" v="1248" actId="1076"/>
          <ac:spMkLst>
            <pc:docMk/>
            <pc:sldMk cId="0" sldId="256"/>
            <ac:spMk id="41" creationId="{00000000-0000-0000-0000-000000000000}"/>
          </ac:spMkLst>
        </pc:spChg>
        <pc:spChg chg="mod">
          <ac:chgData name="Mariana Davi" userId="8cba9105ee4cc94b" providerId="LiveId" clId="{8F0BDBD4-E2B8-4E87-A19D-FC5AEDBE83A5}" dt="2019-11-28T22:04:59.786" v="1370" actId="20577"/>
          <ac:spMkLst>
            <pc:docMk/>
            <pc:sldMk cId="0" sldId="256"/>
            <ac:spMk id="42" creationId="{00000000-0000-0000-0000-000000000000}"/>
          </ac:spMkLst>
        </pc:spChg>
        <pc:spChg chg="mod">
          <ac:chgData name="Mariana Davi" userId="8cba9105ee4cc94b" providerId="LiveId" clId="{8F0BDBD4-E2B8-4E87-A19D-FC5AEDBE83A5}" dt="2019-11-26T23:52:09.429" v="783" actId="255"/>
          <ac:spMkLst>
            <pc:docMk/>
            <pc:sldMk cId="0" sldId="256"/>
            <ac:spMk id="43" creationId="{00000000-0000-0000-0000-000000000000}"/>
          </ac:spMkLst>
        </pc:spChg>
        <pc:spChg chg="del">
          <ac:chgData name="Mariana Davi" userId="8cba9105ee4cc94b" providerId="LiveId" clId="{8F0BDBD4-E2B8-4E87-A19D-FC5AEDBE83A5}" dt="2019-11-28T19:32:29.555" v="1275" actId="478"/>
          <ac:spMkLst>
            <pc:docMk/>
            <pc:sldMk cId="0" sldId="256"/>
            <ac:spMk id="44" creationId="{00000000-0000-0000-0000-000000000000}"/>
          </ac:spMkLst>
        </pc:spChg>
        <pc:spChg chg="mod">
          <ac:chgData name="Mariana Davi" userId="8cba9105ee4cc94b" providerId="LiveId" clId="{8F0BDBD4-E2B8-4E87-A19D-FC5AEDBE83A5}" dt="2019-11-26T23:47:51.233" v="625" actId="1035"/>
          <ac:spMkLst>
            <pc:docMk/>
            <pc:sldMk cId="0" sldId="256"/>
            <ac:spMk id="57" creationId="{00000000-0000-0000-0000-000000000000}"/>
          </ac:spMkLst>
        </pc:spChg>
        <pc:spChg chg="mod">
          <ac:chgData name="Mariana Davi" userId="8cba9105ee4cc94b" providerId="LiveId" clId="{8F0BDBD4-E2B8-4E87-A19D-FC5AEDBE83A5}" dt="2019-11-26T23:47:58.376" v="643" actId="1036"/>
          <ac:spMkLst>
            <pc:docMk/>
            <pc:sldMk cId="0" sldId="256"/>
            <ac:spMk id="58" creationId="{00000000-0000-0000-0000-000000000000}"/>
          </ac:spMkLst>
        </pc:spChg>
        <pc:spChg chg="mod">
          <ac:chgData name="Mariana Davi" userId="8cba9105ee4cc94b" providerId="LiveId" clId="{8F0BDBD4-E2B8-4E87-A19D-FC5AEDBE83A5}" dt="2019-11-26T23:48:35.219" v="678" actId="1035"/>
          <ac:spMkLst>
            <pc:docMk/>
            <pc:sldMk cId="0" sldId="256"/>
            <ac:spMk id="59" creationId="{00000000-0000-0000-0000-000000000000}"/>
          </ac:spMkLst>
        </pc:spChg>
        <pc:spChg chg="mod">
          <ac:chgData name="Mariana Davi" userId="8cba9105ee4cc94b" providerId="LiveId" clId="{8F0BDBD4-E2B8-4E87-A19D-FC5AEDBE83A5}" dt="2019-11-26T23:51:34.633" v="765" actId="1035"/>
          <ac:spMkLst>
            <pc:docMk/>
            <pc:sldMk cId="0" sldId="256"/>
            <ac:spMk id="68" creationId="{00000000-0000-0000-0000-000000000000}"/>
          </ac:spMkLst>
        </pc:spChg>
        <pc:spChg chg="mod">
          <ac:chgData name="Mariana Davi" userId="8cba9105ee4cc94b" providerId="LiveId" clId="{8F0BDBD4-E2B8-4E87-A19D-FC5AEDBE83A5}" dt="2019-11-28T19:12:40.253" v="1180" actId="1076"/>
          <ac:spMkLst>
            <pc:docMk/>
            <pc:sldMk cId="0" sldId="256"/>
            <ac:spMk id="69" creationId="{00000000-0000-0000-0000-000000000000}"/>
          </ac:spMkLst>
        </pc:spChg>
        <pc:spChg chg="mod">
          <ac:chgData name="Mariana Davi" userId="8cba9105ee4cc94b" providerId="LiveId" clId="{8F0BDBD4-E2B8-4E87-A19D-FC5AEDBE83A5}" dt="2019-11-28T19:12:59.817" v="1188" actId="1038"/>
          <ac:spMkLst>
            <pc:docMk/>
            <pc:sldMk cId="0" sldId="256"/>
            <ac:spMk id="70" creationId="{00000000-0000-0000-0000-000000000000}"/>
          </ac:spMkLst>
        </pc:spChg>
        <pc:spChg chg="mod">
          <ac:chgData name="Mariana Davi" userId="8cba9105ee4cc94b" providerId="LiveId" clId="{8F0BDBD4-E2B8-4E87-A19D-FC5AEDBE83A5}" dt="2019-11-28T19:13:22.539" v="1223" actId="1038"/>
          <ac:spMkLst>
            <pc:docMk/>
            <pc:sldMk cId="0" sldId="256"/>
            <ac:spMk id="71" creationId="{00000000-0000-0000-0000-000000000000}"/>
          </ac:spMkLst>
        </pc:spChg>
        <pc:spChg chg="mod">
          <ac:chgData name="Mariana Davi" userId="8cba9105ee4cc94b" providerId="LiveId" clId="{8F0BDBD4-E2B8-4E87-A19D-FC5AEDBE83A5}" dt="2019-11-26T23:49:01.042" v="679" actId="1035"/>
          <ac:spMkLst>
            <pc:docMk/>
            <pc:sldMk cId="0" sldId="256"/>
            <ac:spMk id="76" creationId="{00000000-0000-0000-0000-000000000000}"/>
          </ac:spMkLst>
        </pc:spChg>
        <pc:spChg chg="mod">
          <ac:chgData name="Mariana Davi" userId="8cba9105ee4cc94b" providerId="LiveId" clId="{8F0BDBD4-E2B8-4E87-A19D-FC5AEDBE83A5}" dt="2019-11-26T23:49:07.477" v="682" actId="1035"/>
          <ac:spMkLst>
            <pc:docMk/>
            <pc:sldMk cId="0" sldId="256"/>
            <ac:spMk id="77" creationId="{00000000-0000-0000-0000-000000000000}"/>
          </ac:spMkLst>
        </pc:spChg>
        <pc:spChg chg="mod">
          <ac:chgData name="Mariana Davi" userId="8cba9105ee4cc94b" providerId="LiveId" clId="{8F0BDBD4-E2B8-4E87-A19D-FC5AEDBE83A5}" dt="2019-11-26T23:50:48.060" v="749" actId="1038"/>
          <ac:spMkLst>
            <pc:docMk/>
            <pc:sldMk cId="0" sldId="256"/>
            <ac:spMk id="78" creationId="{00000000-0000-0000-0000-000000000000}"/>
          </ac:spMkLst>
        </pc:spChg>
        <pc:spChg chg="add mod">
          <ac:chgData name="Mariana Davi" userId="8cba9105ee4cc94b" providerId="LiveId" clId="{8F0BDBD4-E2B8-4E87-A19D-FC5AEDBE83A5}" dt="2019-11-26T23:52:25.069" v="786" actId="14100"/>
          <ac:spMkLst>
            <pc:docMk/>
            <pc:sldMk cId="0" sldId="256"/>
            <ac:spMk id="79" creationId="{27314996-76DD-418E-8DF3-BDE5B88693FD}"/>
          </ac:spMkLst>
        </pc:spChg>
        <pc:spChg chg="mod">
          <ac:chgData name="Mariana Davi" userId="8cba9105ee4cc94b" providerId="LiveId" clId="{8F0BDBD4-E2B8-4E87-A19D-FC5AEDBE83A5}" dt="2019-11-26T23:50:37.313" v="730" actId="1035"/>
          <ac:spMkLst>
            <pc:docMk/>
            <pc:sldMk cId="0" sldId="256"/>
            <ac:spMk id="80" creationId="{00000000-0000-0000-0000-000000000000}"/>
          </ac:spMkLst>
        </pc:spChg>
        <pc:spChg chg="mod">
          <ac:chgData name="Mariana Davi" userId="8cba9105ee4cc94b" providerId="LiveId" clId="{8F0BDBD4-E2B8-4E87-A19D-FC5AEDBE83A5}" dt="2019-11-26T23:49:22.498" v="694" actId="1035"/>
          <ac:spMkLst>
            <pc:docMk/>
            <pc:sldMk cId="0" sldId="256"/>
            <ac:spMk id="82" creationId="{00000000-0000-0000-0000-000000000000}"/>
          </ac:spMkLst>
        </pc:spChg>
        <pc:spChg chg="mod">
          <ac:chgData name="Mariana Davi" userId="8cba9105ee4cc94b" providerId="LiveId" clId="{8F0BDBD4-E2B8-4E87-A19D-FC5AEDBE83A5}" dt="2019-11-26T23:45:56.812" v="603" actId="14100"/>
          <ac:spMkLst>
            <pc:docMk/>
            <pc:sldMk cId="0" sldId="256"/>
            <ac:spMk id="83" creationId="{00000000-0000-0000-0000-000000000000}"/>
          </ac:spMkLst>
        </pc:spChg>
        <pc:spChg chg="del">
          <ac:chgData name="Mariana Davi" userId="8cba9105ee4cc94b" providerId="LiveId" clId="{8F0BDBD4-E2B8-4E87-A19D-FC5AEDBE83A5}" dt="2019-11-26T23:08:05.407" v="0" actId="478"/>
          <ac:spMkLst>
            <pc:docMk/>
            <pc:sldMk cId="0" sldId="256"/>
            <ac:spMk id="84" creationId="{00000000-0000-0000-0000-000000000000}"/>
          </ac:spMkLst>
        </pc:spChg>
        <pc:spChg chg="add mod">
          <ac:chgData name="Mariana Davi" userId="8cba9105ee4cc94b" providerId="LiveId" clId="{8F0BDBD4-E2B8-4E87-A19D-FC5AEDBE83A5}" dt="2019-11-26T23:53:17.447" v="821" actId="20577"/>
          <ac:spMkLst>
            <pc:docMk/>
            <pc:sldMk cId="0" sldId="256"/>
            <ac:spMk id="84" creationId="{C7A29D0B-F438-4E80-B598-1564AB07932D}"/>
          </ac:spMkLst>
        </pc:spChg>
        <pc:spChg chg="mod">
          <ac:chgData name="Mariana Davi" userId="8cba9105ee4cc94b" providerId="LiveId" clId="{8F0BDBD4-E2B8-4E87-A19D-FC5AEDBE83A5}" dt="2019-11-28T19:18:01.706" v="1273" actId="1076"/>
          <ac:spMkLst>
            <pc:docMk/>
            <pc:sldMk cId="0" sldId="256"/>
            <ac:spMk id="85" creationId="{00000000-0000-0000-0000-000000000000}"/>
          </ac:spMkLst>
        </pc:spChg>
        <pc:spChg chg="mod">
          <ac:chgData name="Mariana Davi" userId="8cba9105ee4cc94b" providerId="LiveId" clId="{8F0BDBD4-E2B8-4E87-A19D-FC5AEDBE83A5}" dt="2019-11-28T19:18:07.393" v="1274" actId="1076"/>
          <ac:spMkLst>
            <pc:docMk/>
            <pc:sldMk cId="0" sldId="256"/>
            <ac:spMk id="86" creationId="{00000000-0000-0000-0000-000000000000}"/>
          </ac:spMkLst>
        </pc:spChg>
        <pc:spChg chg="mod">
          <ac:chgData name="Mariana Davi" userId="8cba9105ee4cc94b" providerId="LiveId" clId="{8F0BDBD4-E2B8-4E87-A19D-FC5AEDBE83A5}" dt="2019-11-28T22:06:08.856" v="1377" actId="20577"/>
          <ac:spMkLst>
            <pc:docMk/>
            <pc:sldMk cId="0" sldId="256"/>
            <ac:spMk id="87" creationId="{00000000-0000-0000-0000-000000000000}"/>
          </ac:spMkLst>
        </pc:spChg>
        <pc:spChg chg="mod">
          <ac:chgData name="Mariana Davi" userId="8cba9105ee4cc94b" providerId="LiveId" clId="{8F0BDBD4-E2B8-4E87-A19D-FC5AEDBE83A5}" dt="2019-11-28T19:13:10.456" v="1202" actId="1037"/>
          <ac:spMkLst>
            <pc:docMk/>
            <pc:sldMk cId="0" sldId="256"/>
            <ac:spMk id="91" creationId="{00000000-0000-0000-0000-000000000000}"/>
          </ac:spMkLst>
        </pc:spChg>
        <pc:spChg chg="mod">
          <ac:chgData name="Mariana Davi" userId="8cba9105ee4cc94b" providerId="LiveId" clId="{8F0BDBD4-E2B8-4E87-A19D-FC5AEDBE83A5}" dt="2019-11-26T23:51:24.949" v="762" actId="1035"/>
          <ac:spMkLst>
            <pc:docMk/>
            <pc:sldMk cId="0" sldId="256"/>
            <ac:spMk id="93" creationId="{00000000-0000-0000-0000-000000000000}"/>
          </ac:spMkLst>
        </pc:spChg>
        <pc:spChg chg="mod">
          <ac:chgData name="Mariana Davi" userId="8cba9105ee4cc94b" providerId="LiveId" clId="{8F0BDBD4-E2B8-4E87-A19D-FC5AEDBE83A5}" dt="2019-11-26T23:50:29.002" v="709" actId="1035"/>
          <ac:spMkLst>
            <pc:docMk/>
            <pc:sldMk cId="0" sldId="256"/>
            <ac:spMk id="94" creationId="{00000000-0000-0000-0000-000000000000}"/>
          </ac:spMkLst>
        </pc:spChg>
        <pc:spChg chg="mod">
          <ac:chgData name="Mariana Davi" userId="8cba9105ee4cc94b" providerId="LiveId" clId="{8F0BDBD4-E2B8-4E87-A19D-FC5AEDBE83A5}" dt="2019-11-26T23:49:35.345" v="697" actId="1035"/>
          <ac:spMkLst>
            <pc:docMk/>
            <pc:sldMk cId="0" sldId="256"/>
            <ac:spMk id="95" creationId="{00000000-0000-0000-0000-000000000000}"/>
          </ac:spMkLst>
        </pc:spChg>
        <pc:spChg chg="mod">
          <ac:chgData name="Mariana Davi" userId="8cba9105ee4cc94b" providerId="LiveId" clId="{8F0BDBD4-E2B8-4E87-A19D-FC5AEDBE83A5}" dt="2019-11-28T22:13:35.037" v="1401" actId="20577"/>
          <ac:spMkLst>
            <pc:docMk/>
            <pc:sldMk cId="0" sldId="256"/>
            <ac:spMk id="96" creationId="{BFFD034F-8EDD-D04F-90BC-1A1D275710E8}"/>
          </ac:spMkLst>
        </pc:spChg>
        <pc:spChg chg="add mod">
          <ac:chgData name="Mariana Davi" userId="8cba9105ee4cc94b" providerId="LiveId" clId="{8F0BDBD4-E2B8-4E87-A19D-FC5AEDBE83A5}" dt="2019-11-28T19:11:30.350" v="1063" actId="20577"/>
          <ac:spMkLst>
            <pc:docMk/>
            <pc:sldMk cId="0" sldId="256"/>
            <ac:spMk id="97" creationId="{0E7E9BE3-ECF8-4916-8129-87A83C5BE552}"/>
          </ac:spMkLst>
        </pc:spChg>
        <pc:spChg chg="del">
          <ac:chgData name="Mariana Davi" userId="8cba9105ee4cc94b" providerId="LiveId" clId="{8F0BDBD4-E2B8-4E87-A19D-FC5AEDBE83A5}" dt="2019-11-26T23:08:19.218" v="5" actId="478"/>
          <ac:spMkLst>
            <pc:docMk/>
            <pc:sldMk cId="0" sldId="256"/>
            <ac:spMk id="97" creationId="{15EEDD76-52FF-F846-BDE1-FD057A9A1916}"/>
          </ac:spMkLst>
        </pc:spChg>
        <pc:spChg chg="add mod">
          <ac:chgData name="Mariana Davi" userId="8cba9105ee4cc94b" providerId="LiveId" clId="{8F0BDBD4-E2B8-4E87-A19D-FC5AEDBE83A5}" dt="2019-11-28T19:11:49.219" v="1111" actId="20577"/>
          <ac:spMkLst>
            <pc:docMk/>
            <pc:sldMk cId="0" sldId="256"/>
            <ac:spMk id="98" creationId="{B3AC9F8B-B3D1-4ED2-A4B3-A8E37421C7EA}"/>
          </ac:spMkLst>
        </pc:spChg>
        <pc:spChg chg="add mod">
          <ac:chgData name="Mariana Davi" userId="8cba9105ee4cc94b" providerId="LiveId" clId="{8F0BDBD4-E2B8-4E87-A19D-FC5AEDBE83A5}" dt="2019-11-28T19:49:20.807" v="1328" actId="1076"/>
          <ac:spMkLst>
            <pc:docMk/>
            <pc:sldMk cId="0" sldId="256"/>
            <ac:spMk id="99" creationId="{22AB2018-3F5C-47E1-A554-39404287CDE0}"/>
          </ac:spMkLst>
        </pc:spChg>
        <pc:spChg chg="add mod">
          <ac:chgData name="Mariana Davi" userId="8cba9105ee4cc94b" providerId="LiveId" clId="{8F0BDBD4-E2B8-4E87-A19D-FC5AEDBE83A5}" dt="2019-11-28T19:49:37.456" v="1330" actId="1076"/>
          <ac:spMkLst>
            <pc:docMk/>
            <pc:sldMk cId="0" sldId="256"/>
            <ac:spMk id="100" creationId="{17148651-9E99-4833-BBFA-818D989A0FA6}"/>
          </ac:spMkLst>
        </pc:spChg>
        <pc:grpChg chg="mod">
          <ac:chgData name="Mariana Davi" userId="8cba9105ee4cc94b" providerId="LiveId" clId="{8F0BDBD4-E2B8-4E87-A19D-FC5AEDBE83A5}" dt="2019-11-28T19:17:23.042" v="1266" actId="1038"/>
          <ac:grpSpMkLst>
            <pc:docMk/>
            <pc:sldMk cId="0" sldId="256"/>
            <ac:grpSpMk id="22" creationId="{00000000-0000-0000-0000-000000000000}"/>
          </ac:grpSpMkLst>
        </pc:grpChg>
        <pc:grpChg chg="mod">
          <ac:chgData name="Mariana Davi" userId="8cba9105ee4cc94b" providerId="LiveId" clId="{8F0BDBD4-E2B8-4E87-A19D-FC5AEDBE83A5}" dt="2019-11-26T23:39:49.422" v="450" actId="1076"/>
          <ac:grpSpMkLst>
            <pc:docMk/>
            <pc:sldMk cId="0" sldId="256"/>
            <ac:grpSpMk id="25" creationId="{00000000-0000-0000-0000-000000000000}"/>
          </ac:grpSpMkLst>
        </pc:grpChg>
        <pc:grpChg chg="mod">
          <ac:chgData name="Mariana Davi" userId="8cba9105ee4cc94b" providerId="LiveId" clId="{8F0BDBD4-E2B8-4E87-A19D-FC5AEDBE83A5}" dt="2019-11-26T23:52:16.216" v="784" actId="14100"/>
          <ac:grpSpMkLst>
            <pc:docMk/>
            <pc:sldMk cId="0" sldId="256"/>
            <ac:grpSpMk id="38" creationId="{00000000-0000-0000-0000-000000000000}"/>
          </ac:grpSpMkLst>
        </pc:grpChg>
        <pc:picChg chg="add mod">
          <ac:chgData name="Mariana Davi" userId="8cba9105ee4cc94b" providerId="LiveId" clId="{8F0BDBD4-E2B8-4E87-A19D-FC5AEDBE83A5}" dt="2019-11-28T19:10:18.454" v="985" actId="1036"/>
          <ac:picMkLst>
            <pc:docMk/>
            <pc:sldMk cId="0" sldId="256"/>
            <ac:picMk id="4" creationId="{3FD074DB-C164-45A1-8F2C-253A1806475A}"/>
          </ac:picMkLst>
        </pc:picChg>
        <pc:picChg chg="add del mod">
          <ac:chgData name="Mariana Davi" userId="8cba9105ee4cc94b" providerId="LiveId" clId="{8F0BDBD4-E2B8-4E87-A19D-FC5AEDBE83A5}" dt="2019-11-28T19:03:51.154" v="967" actId="478"/>
          <ac:picMkLst>
            <pc:docMk/>
            <pc:sldMk cId="0" sldId="256"/>
            <ac:picMk id="5" creationId="{A615C4EA-D67F-4DD5-BE45-D3C86E2627C6}"/>
          </ac:picMkLst>
        </pc:picChg>
        <pc:picChg chg="add mod">
          <ac:chgData name="Mariana Davi" userId="8cba9105ee4cc94b" providerId="LiveId" clId="{8F0BDBD4-E2B8-4E87-A19D-FC5AEDBE83A5}" dt="2019-11-28T19:10:24.624" v="998" actId="1036"/>
          <ac:picMkLst>
            <pc:docMk/>
            <pc:sldMk cId="0" sldId="256"/>
            <ac:picMk id="6" creationId="{5F884353-C021-44AA-9DAE-135728BF7A66}"/>
          </ac:picMkLst>
        </pc:picChg>
        <pc:picChg chg="add del">
          <ac:chgData name="Mariana Davi" userId="8cba9105ee4cc94b" providerId="LiveId" clId="{8F0BDBD4-E2B8-4E87-A19D-FC5AEDBE83A5}" dt="2019-11-28T19:02:33.718" v="954" actId="478"/>
          <ac:picMkLst>
            <pc:docMk/>
            <pc:sldMk cId="0" sldId="256"/>
            <ac:picMk id="7" creationId="{5EBE3B7B-39B4-44D3-AA5C-A11BF35B466E}"/>
          </ac:picMkLst>
        </pc:picChg>
        <pc:picChg chg="add mod">
          <ac:chgData name="Mariana Davi" userId="8cba9105ee4cc94b" providerId="LiveId" clId="{8F0BDBD4-E2B8-4E87-A19D-FC5AEDBE83A5}" dt="2019-11-28T19:11:57.730" v="1112" actId="1036"/>
          <ac:picMkLst>
            <pc:docMk/>
            <pc:sldMk cId="0" sldId="256"/>
            <ac:picMk id="8" creationId="{E7EE59BF-FE85-476F-A833-12DAB1C89E1C}"/>
          </ac:picMkLst>
        </pc:picChg>
        <pc:picChg chg="add mod">
          <ac:chgData name="Mariana Davi" userId="8cba9105ee4cc94b" providerId="LiveId" clId="{8F0BDBD4-E2B8-4E87-A19D-FC5AEDBE83A5}" dt="2019-11-28T19:10:16.518" v="983" actId="1036"/>
          <ac:picMkLst>
            <pc:docMk/>
            <pc:sldMk cId="0" sldId="256"/>
            <ac:picMk id="9" creationId="{2E4B3C3B-C445-43A6-89A2-E101B8307790}"/>
          </ac:picMkLst>
        </pc:picChg>
        <pc:picChg chg="mod">
          <ac:chgData name="Mariana Davi" userId="8cba9105ee4cc94b" providerId="LiveId" clId="{8F0BDBD4-E2B8-4E87-A19D-FC5AEDBE83A5}" dt="2019-11-28T19:13:02.284" v="1190" actId="1036"/>
          <ac:picMkLst>
            <pc:docMk/>
            <pc:sldMk cId="0" sldId="256"/>
            <ac:picMk id="60" creationId="{00000000-0000-0000-0000-000000000000}"/>
          </ac:picMkLst>
        </pc:picChg>
        <pc:picChg chg="mod">
          <ac:chgData name="Mariana Davi" userId="8cba9105ee4cc94b" providerId="LiveId" clId="{8F0BDBD4-E2B8-4E87-A19D-FC5AEDBE83A5}" dt="2019-11-26T23:48:02.883" v="652" actId="1035"/>
          <ac:picMkLst>
            <pc:docMk/>
            <pc:sldMk cId="0" sldId="256"/>
            <ac:picMk id="61" creationId="{00000000-0000-0000-0000-000000000000}"/>
          </ac:picMkLst>
        </pc:picChg>
        <pc:picChg chg="mod">
          <ac:chgData name="Mariana Davi" userId="8cba9105ee4cc94b" providerId="LiveId" clId="{8F0BDBD4-E2B8-4E87-A19D-FC5AEDBE83A5}" dt="2019-11-28T19:12:54.075" v="1184" actId="1036"/>
          <ac:picMkLst>
            <pc:docMk/>
            <pc:sldMk cId="0" sldId="256"/>
            <ac:picMk id="62" creationId="{00000000-0000-0000-0000-000000000000}"/>
          </ac:picMkLst>
        </pc:picChg>
        <pc:picChg chg="mod">
          <ac:chgData name="Mariana Davi" userId="8cba9105ee4cc94b" providerId="LiveId" clId="{8F0BDBD4-E2B8-4E87-A19D-FC5AEDBE83A5}" dt="2019-11-28T19:12:31.626" v="1179" actId="1038"/>
          <ac:picMkLst>
            <pc:docMk/>
            <pc:sldMk cId="0" sldId="256"/>
            <ac:picMk id="63" creationId="{00000000-0000-0000-0000-000000000000}"/>
          </ac:picMkLst>
        </pc:picChg>
        <pc:picChg chg="mod">
          <ac:chgData name="Mariana Davi" userId="8cba9105ee4cc94b" providerId="LiveId" clId="{8F0BDBD4-E2B8-4E87-A19D-FC5AEDBE83A5}" dt="2019-11-28T19:12:16.012" v="1130" actId="1038"/>
          <ac:picMkLst>
            <pc:docMk/>
            <pc:sldMk cId="0" sldId="256"/>
            <ac:picMk id="64" creationId="{00000000-0000-0000-0000-000000000000}"/>
          </ac:picMkLst>
        </pc:picChg>
        <pc:picChg chg="mod">
          <ac:chgData name="Mariana Davi" userId="8cba9105ee4cc94b" providerId="LiveId" clId="{8F0BDBD4-E2B8-4E87-A19D-FC5AEDBE83A5}" dt="2019-11-28T19:12:21.360" v="1154" actId="1037"/>
          <ac:picMkLst>
            <pc:docMk/>
            <pc:sldMk cId="0" sldId="256"/>
            <ac:picMk id="65" creationId="{00000000-0000-0000-0000-000000000000}"/>
          </ac:picMkLst>
        </pc:picChg>
        <pc:picChg chg="mod">
          <ac:chgData name="Mariana Davi" userId="8cba9105ee4cc94b" providerId="LiveId" clId="{8F0BDBD4-E2B8-4E87-A19D-FC5AEDBE83A5}" dt="2019-11-26T23:45:01.535" v="575" actId="1035"/>
          <ac:picMkLst>
            <pc:docMk/>
            <pc:sldMk cId="0" sldId="256"/>
            <ac:picMk id="72" creationId="{00000000-0000-0000-0000-000000000000}"/>
          </ac:picMkLst>
        </pc:picChg>
        <pc:picChg chg="mod">
          <ac:chgData name="Mariana Davi" userId="8cba9105ee4cc94b" providerId="LiveId" clId="{8F0BDBD4-E2B8-4E87-A19D-FC5AEDBE83A5}" dt="2019-11-26T23:44:44.908" v="546" actId="1035"/>
          <ac:picMkLst>
            <pc:docMk/>
            <pc:sldMk cId="0" sldId="256"/>
            <ac:picMk id="73" creationId="{00000000-0000-0000-0000-000000000000}"/>
          </ac:picMkLst>
        </pc:picChg>
        <pc:picChg chg="mod">
          <ac:chgData name="Mariana Davi" userId="8cba9105ee4cc94b" providerId="LiveId" clId="{8F0BDBD4-E2B8-4E87-A19D-FC5AEDBE83A5}" dt="2019-11-26T23:49:11.773" v="686" actId="1035"/>
          <ac:picMkLst>
            <pc:docMk/>
            <pc:sldMk cId="0" sldId="256"/>
            <ac:picMk id="74" creationId="{00000000-0000-0000-0000-000000000000}"/>
          </ac:picMkLst>
        </pc:picChg>
        <pc:picChg chg="mod">
          <ac:chgData name="Mariana Davi" userId="8cba9105ee4cc94b" providerId="LiveId" clId="{8F0BDBD4-E2B8-4E87-A19D-FC5AEDBE83A5}" dt="2019-11-26T23:49:19.056" v="692" actId="1036"/>
          <ac:picMkLst>
            <pc:docMk/>
            <pc:sldMk cId="0" sldId="256"/>
            <ac:picMk id="75" creationId="{00000000-0000-0000-0000-000000000000}"/>
          </ac:picMkLst>
        </pc:picChg>
      </pc:sldChg>
      <pc:sldChg chg="add del">
        <pc:chgData name="Mariana Davi" userId="8cba9105ee4cc94b" providerId="LiveId" clId="{8F0BDBD4-E2B8-4E87-A19D-FC5AEDBE83A5}" dt="2019-11-28T18:58:15.223" v="935" actId="47"/>
        <pc:sldMkLst>
          <pc:docMk/>
          <pc:sldMk cId="124601189"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4854030" y="4850606"/>
            <a:ext cx="25918162" cy="10511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16027" tIns="216027" rIns="216027" bIns="216027" anchor="ctr"/>
          <a:lstStyle/>
          <a:p>
            <a:r>
              <a:t>Texto do Título</a:t>
            </a:r>
          </a:p>
        </p:txBody>
      </p:sp>
      <p:sp>
        <p:nvSpPr>
          <p:cNvPr id="3" name="Nível de Corpo Um…"/>
          <p:cNvSpPr txBox="1">
            <a:spLocks noGrp="1"/>
          </p:cNvSpPr>
          <p:nvPr>
            <p:ph type="body" idx="1"/>
          </p:nvPr>
        </p:nvSpPr>
        <p:spPr>
          <a:xfrm>
            <a:off x="18083091" y="15361919"/>
            <a:ext cx="12689100" cy="27843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16027" tIns="216027" rIns="216027" bIns="216027"/>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29579211" y="40553354"/>
            <a:ext cx="1204002" cy="1282955"/>
          </a:xfrm>
          <a:prstGeom prst="rect">
            <a:avLst/>
          </a:prstGeom>
          <a:ln w="12700">
            <a:miter lim="400000"/>
          </a:ln>
        </p:spPr>
        <p:txBody>
          <a:bodyPr wrap="none" lIns="216027" tIns="216027" rIns="216027" bIns="216027" anchor="ctr">
            <a:spAutoFit/>
          </a:bodyPr>
          <a:lstStyle>
            <a:lvl1pPr algn="r">
              <a:defRPr sz="5700">
                <a:solidFill>
                  <a:srgbClr val="898989"/>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4319587" rtl="0" latinLnBrk="0">
        <a:lnSpc>
          <a:spcPct val="100000"/>
        </a:lnSpc>
        <a:spcBef>
          <a:spcPts val="0"/>
        </a:spcBef>
        <a:spcAft>
          <a:spcPts val="0"/>
        </a:spcAft>
        <a:buClrTx/>
        <a:buSzTx/>
        <a:buFontTx/>
        <a:buNone/>
        <a:tabLst/>
        <a:defRPr sz="20800" b="0" i="0" u="none" strike="noStrike" cap="none" spc="0" baseline="0">
          <a:ln>
            <a:noFill/>
          </a:ln>
          <a:solidFill>
            <a:srgbClr val="000000"/>
          </a:solidFill>
          <a:uFillTx/>
          <a:latin typeface="+mj-lt"/>
          <a:ea typeface="+mj-ea"/>
          <a:cs typeface="+mj-cs"/>
          <a:sym typeface="Calibri"/>
        </a:defRPr>
      </a:lvl1pPr>
      <a:lvl2pPr marL="0" marR="0" indent="0" algn="ctr" defTabSz="4319587" rtl="0" latinLnBrk="0">
        <a:lnSpc>
          <a:spcPct val="100000"/>
        </a:lnSpc>
        <a:spcBef>
          <a:spcPts val="0"/>
        </a:spcBef>
        <a:spcAft>
          <a:spcPts val="0"/>
        </a:spcAft>
        <a:buClrTx/>
        <a:buSzTx/>
        <a:buFontTx/>
        <a:buNone/>
        <a:tabLst/>
        <a:defRPr sz="20800" b="0" i="0" u="none" strike="noStrike" cap="none" spc="0" baseline="0">
          <a:ln>
            <a:noFill/>
          </a:ln>
          <a:solidFill>
            <a:srgbClr val="000000"/>
          </a:solidFill>
          <a:uFillTx/>
          <a:latin typeface="+mj-lt"/>
          <a:ea typeface="+mj-ea"/>
          <a:cs typeface="+mj-cs"/>
          <a:sym typeface="Calibri"/>
        </a:defRPr>
      </a:lvl2pPr>
      <a:lvl3pPr marL="0" marR="0" indent="0" algn="ctr" defTabSz="4319587" rtl="0" latinLnBrk="0">
        <a:lnSpc>
          <a:spcPct val="100000"/>
        </a:lnSpc>
        <a:spcBef>
          <a:spcPts val="0"/>
        </a:spcBef>
        <a:spcAft>
          <a:spcPts val="0"/>
        </a:spcAft>
        <a:buClrTx/>
        <a:buSzTx/>
        <a:buFontTx/>
        <a:buNone/>
        <a:tabLst/>
        <a:defRPr sz="20800" b="0" i="0" u="none" strike="noStrike" cap="none" spc="0" baseline="0">
          <a:ln>
            <a:noFill/>
          </a:ln>
          <a:solidFill>
            <a:srgbClr val="000000"/>
          </a:solidFill>
          <a:uFillTx/>
          <a:latin typeface="+mj-lt"/>
          <a:ea typeface="+mj-ea"/>
          <a:cs typeface="+mj-cs"/>
          <a:sym typeface="Calibri"/>
        </a:defRPr>
      </a:lvl3pPr>
      <a:lvl4pPr marL="0" marR="0" indent="0" algn="ctr" defTabSz="4319587" rtl="0" latinLnBrk="0">
        <a:lnSpc>
          <a:spcPct val="100000"/>
        </a:lnSpc>
        <a:spcBef>
          <a:spcPts val="0"/>
        </a:spcBef>
        <a:spcAft>
          <a:spcPts val="0"/>
        </a:spcAft>
        <a:buClrTx/>
        <a:buSzTx/>
        <a:buFontTx/>
        <a:buNone/>
        <a:tabLst/>
        <a:defRPr sz="20800" b="0" i="0" u="none" strike="noStrike" cap="none" spc="0" baseline="0">
          <a:ln>
            <a:noFill/>
          </a:ln>
          <a:solidFill>
            <a:srgbClr val="000000"/>
          </a:solidFill>
          <a:uFillTx/>
          <a:latin typeface="+mj-lt"/>
          <a:ea typeface="+mj-ea"/>
          <a:cs typeface="+mj-cs"/>
          <a:sym typeface="Calibri"/>
        </a:defRPr>
      </a:lvl4pPr>
      <a:lvl5pPr marL="0" marR="0" indent="0" algn="ctr" defTabSz="4319587" rtl="0" latinLnBrk="0">
        <a:lnSpc>
          <a:spcPct val="100000"/>
        </a:lnSpc>
        <a:spcBef>
          <a:spcPts val="0"/>
        </a:spcBef>
        <a:spcAft>
          <a:spcPts val="0"/>
        </a:spcAft>
        <a:buClrTx/>
        <a:buSzTx/>
        <a:buFontTx/>
        <a:buNone/>
        <a:tabLst/>
        <a:defRPr sz="20800" b="0" i="0" u="none" strike="noStrike" cap="none" spc="0" baseline="0">
          <a:ln>
            <a:noFill/>
          </a:ln>
          <a:solidFill>
            <a:srgbClr val="000000"/>
          </a:solidFill>
          <a:uFillTx/>
          <a:latin typeface="+mj-lt"/>
          <a:ea typeface="+mj-ea"/>
          <a:cs typeface="+mj-cs"/>
          <a:sym typeface="Calibri"/>
        </a:defRPr>
      </a:lvl5pPr>
      <a:lvl6pPr marL="0" marR="0" indent="0" algn="ctr" defTabSz="4319587" rtl="0" latinLnBrk="0">
        <a:lnSpc>
          <a:spcPct val="100000"/>
        </a:lnSpc>
        <a:spcBef>
          <a:spcPts val="0"/>
        </a:spcBef>
        <a:spcAft>
          <a:spcPts val="0"/>
        </a:spcAft>
        <a:buClrTx/>
        <a:buSzTx/>
        <a:buFontTx/>
        <a:buNone/>
        <a:tabLst/>
        <a:defRPr sz="20800" b="0" i="0" u="none" strike="noStrike" cap="none" spc="0" baseline="0">
          <a:ln>
            <a:noFill/>
          </a:ln>
          <a:solidFill>
            <a:srgbClr val="000000"/>
          </a:solidFill>
          <a:uFillTx/>
          <a:latin typeface="+mj-lt"/>
          <a:ea typeface="+mj-ea"/>
          <a:cs typeface="+mj-cs"/>
          <a:sym typeface="Calibri"/>
        </a:defRPr>
      </a:lvl6pPr>
      <a:lvl7pPr marL="0" marR="0" indent="0" algn="ctr" defTabSz="4319587" rtl="0" latinLnBrk="0">
        <a:lnSpc>
          <a:spcPct val="100000"/>
        </a:lnSpc>
        <a:spcBef>
          <a:spcPts val="0"/>
        </a:spcBef>
        <a:spcAft>
          <a:spcPts val="0"/>
        </a:spcAft>
        <a:buClrTx/>
        <a:buSzTx/>
        <a:buFontTx/>
        <a:buNone/>
        <a:tabLst/>
        <a:defRPr sz="20800" b="0" i="0" u="none" strike="noStrike" cap="none" spc="0" baseline="0">
          <a:ln>
            <a:noFill/>
          </a:ln>
          <a:solidFill>
            <a:srgbClr val="000000"/>
          </a:solidFill>
          <a:uFillTx/>
          <a:latin typeface="+mj-lt"/>
          <a:ea typeface="+mj-ea"/>
          <a:cs typeface="+mj-cs"/>
          <a:sym typeface="Calibri"/>
        </a:defRPr>
      </a:lvl7pPr>
      <a:lvl8pPr marL="0" marR="0" indent="0" algn="ctr" defTabSz="4319587" rtl="0" latinLnBrk="0">
        <a:lnSpc>
          <a:spcPct val="100000"/>
        </a:lnSpc>
        <a:spcBef>
          <a:spcPts val="0"/>
        </a:spcBef>
        <a:spcAft>
          <a:spcPts val="0"/>
        </a:spcAft>
        <a:buClrTx/>
        <a:buSzTx/>
        <a:buFontTx/>
        <a:buNone/>
        <a:tabLst/>
        <a:defRPr sz="20800" b="0" i="0" u="none" strike="noStrike" cap="none" spc="0" baseline="0">
          <a:ln>
            <a:noFill/>
          </a:ln>
          <a:solidFill>
            <a:srgbClr val="000000"/>
          </a:solidFill>
          <a:uFillTx/>
          <a:latin typeface="+mj-lt"/>
          <a:ea typeface="+mj-ea"/>
          <a:cs typeface="+mj-cs"/>
          <a:sym typeface="Calibri"/>
        </a:defRPr>
      </a:lvl8pPr>
      <a:lvl9pPr marL="0" marR="0" indent="0" algn="ctr" defTabSz="4319587" rtl="0" latinLnBrk="0">
        <a:lnSpc>
          <a:spcPct val="100000"/>
        </a:lnSpc>
        <a:spcBef>
          <a:spcPts val="0"/>
        </a:spcBef>
        <a:spcAft>
          <a:spcPts val="0"/>
        </a:spcAft>
        <a:buClrTx/>
        <a:buSzTx/>
        <a:buFontTx/>
        <a:buNone/>
        <a:tabLst/>
        <a:defRPr sz="20800" b="0" i="0" u="none" strike="noStrike" cap="none" spc="0" baseline="0">
          <a:ln>
            <a:noFill/>
          </a:ln>
          <a:solidFill>
            <a:srgbClr val="000000"/>
          </a:solidFill>
          <a:uFillTx/>
          <a:latin typeface="+mj-lt"/>
          <a:ea typeface="+mj-ea"/>
          <a:cs typeface="+mj-cs"/>
          <a:sym typeface="Calibri"/>
        </a:defRPr>
      </a:lvl9pPr>
    </p:titleStyle>
    <p:bodyStyle>
      <a:lvl1pPr marL="1619250" marR="0" indent="-1619250" algn="l" defTabSz="4319587" rtl="0" latinLnBrk="0">
        <a:lnSpc>
          <a:spcPct val="100000"/>
        </a:lnSpc>
        <a:spcBef>
          <a:spcPts val="3600"/>
        </a:spcBef>
        <a:spcAft>
          <a:spcPts val="0"/>
        </a:spcAft>
        <a:buClrTx/>
        <a:buSzPct val="100000"/>
        <a:buFont typeface="Arial"/>
        <a:buChar char="»"/>
        <a:tabLst/>
        <a:defRPr sz="15100" b="0" i="0" u="none" strike="noStrike" cap="none" spc="0" baseline="0">
          <a:ln>
            <a:noFill/>
          </a:ln>
          <a:solidFill>
            <a:srgbClr val="000000"/>
          </a:solidFill>
          <a:uFillTx/>
          <a:latin typeface="+mj-lt"/>
          <a:ea typeface="+mj-ea"/>
          <a:cs typeface="+mj-cs"/>
          <a:sym typeface="Calibri"/>
        </a:defRPr>
      </a:lvl1pPr>
      <a:lvl2pPr marL="3704190" marR="0" indent="-1543603" algn="l" defTabSz="4319587" rtl="0" latinLnBrk="0">
        <a:lnSpc>
          <a:spcPct val="100000"/>
        </a:lnSpc>
        <a:spcBef>
          <a:spcPts val="3600"/>
        </a:spcBef>
        <a:spcAft>
          <a:spcPts val="0"/>
        </a:spcAft>
        <a:buClrTx/>
        <a:buSzPct val="100000"/>
        <a:buFont typeface="Arial"/>
        <a:buChar char="–"/>
        <a:tabLst/>
        <a:defRPr sz="15100" b="0" i="0" u="none" strike="noStrike" cap="none" spc="0" baseline="0">
          <a:ln>
            <a:noFill/>
          </a:ln>
          <a:solidFill>
            <a:srgbClr val="000000"/>
          </a:solidFill>
          <a:uFillTx/>
          <a:latin typeface="+mj-lt"/>
          <a:ea typeface="+mj-ea"/>
          <a:cs typeface="+mj-cs"/>
          <a:sym typeface="Calibri"/>
        </a:defRPr>
      </a:lvl2pPr>
      <a:lvl3pPr marL="5763691" marR="0" indent="-1442516" algn="l" defTabSz="4319587" rtl="0" latinLnBrk="0">
        <a:lnSpc>
          <a:spcPct val="100000"/>
        </a:lnSpc>
        <a:spcBef>
          <a:spcPts val="3600"/>
        </a:spcBef>
        <a:spcAft>
          <a:spcPts val="0"/>
        </a:spcAft>
        <a:buClrTx/>
        <a:buSzPct val="100000"/>
        <a:buFont typeface="Arial"/>
        <a:buChar char="•"/>
        <a:tabLst/>
        <a:defRPr sz="15100" b="0" i="0" u="none" strike="noStrike" cap="none" spc="0" baseline="0">
          <a:ln>
            <a:noFill/>
          </a:ln>
          <a:solidFill>
            <a:srgbClr val="000000"/>
          </a:solidFill>
          <a:uFillTx/>
          <a:latin typeface="+mj-lt"/>
          <a:ea typeface="+mj-ea"/>
          <a:cs typeface="+mj-cs"/>
          <a:sym typeface="Calibri"/>
        </a:defRPr>
      </a:lvl3pPr>
      <a:lvl4pPr marL="8196011" marR="0" indent="-1715835" algn="l" defTabSz="4319587" rtl="0" latinLnBrk="0">
        <a:lnSpc>
          <a:spcPct val="100000"/>
        </a:lnSpc>
        <a:spcBef>
          <a:spcPts val="3600"/>
        </a:spcBef>
        <a:spcAft>
          <a:spcPts val="0"/>
        </a:spcAft>
        <a:buClrTx/>
        <a:buSzPct val="100000"/>
        <a:buFont typeface="Arial"/>
        <a:buChar char="–"/>
        <a:tabLst/>
        <a:defRPr sz="15100" b="0" i="0" u="none" strike="noStrike" cap="none" spc="0" baseline="0">
          <a:ln>
            <a:noFill/>
          </a:ln>
          <a:solidFill>
            <a:srgbClr val="000000"/>
          </a:solidFill>
          <a:uFillTx/>
          <a:latin typeface="+mj-lt"/>
          <a:ea typeface="+mj-ea"/>
          <a:cs typeface="+mj-cs"/>
          <a:sym typeface="Calibri"/>
        </a:defRPr>
      </a:lvl4pPr>
      <a:lvl5pPr marL="17696566" marR="0" indent="-9055805" algn="l" defTabSz="4319587" rtl="0" latinLnBrk="0">
        <a:lnSpc>
          <a:spcPct val="100000"/>
        </a:lnSpc>
        <a:spcBef>
          <a:spcPts val="3600"/>
        </a:spcBef>
        <a:spcAft>
          <a:spcPts val="0"/>
        </a:spcAft>
        <a:buClrTx/>
        <a:buSzPct val="100000"/>
        <a:buFont typeface="Arial"/>
        <a:buChar char="»"/>
        <a:tabLst/>
        <a:defRPr sz="15100" b="0" i="0" u="none" strike="noStrike" cap="none" spc="0" baseline="0">
          <a:ln>
            <a:noFill/>
          </a:ln>
          <a:solidFill>
            <a:srgbClr val="000000"/>
          </a:solidFill>
          <a:uFillTx/>
          <a:latin typeface="+mj-lt"/>
          <a:ea typeface="+mj-ea"/>
          <a:cs typeface="+mj-cs"/>
          <a:sym typeface="Calibri"/>
        </a:defRPr>
      </a:lvl5pPr>
      <a:lvl6pPr marL="0" marR="0" indent="9097960" algn="l" defTabSz="4319587" rtl="0" latinLnBrk="0">
        <a:lnSpc>
          <a:spcPct val="100000"/>
        </a:lnSpc>
        <a:spcBef>
          <a:spcPts val="3600"/>
        </a:spcBef>
        <a:spcAft>
          <a:spcPts val="0"/>
        </a:spcAft>
        <a:buClrTx/>
        <a:buSzTx/>
        <a:buFont typeface="Arial"/>
        <a:buNone/>
        <a:tabLst/>
        <a:defRPr sz="15100" b="0" i="0" u="none" strike="noStrike" cap="none" spc="0" baseline="0">
          <a:ln>
            <a:noFill/>
          </a:ln>
          <a:solidFill>
            <a:srgbClr val="000000"/>
          </a:solidFill>
          <a:uFillTx/>
          <a:latin typeface="+mj-lt"/>
          <a:ea typeface="+mj-ea"/>
          <a:cs typeface="+mj-cs"/>
          <a:sym typeface="Calibri"/>
        </a:defRPr>
      </a:lvl6pPr>
      <a:lvl7pPr marL="0" marR="0" indent="9555160" algn="l" defTabSz="4319587" rtl="0" latinLnBrk="0">
        <a:lnSpc>
          <a:spcPct val="100000"/>
        </a:lnSpc>
        <a:spcBef>
          <a:spcPts val="3600"/>
        </a:spcBef>
        <a:spcAft>
          <a:spcPts val="0"/>
        </a:spcAft>
        <a:buClrTx/>
        <a:buSzTx/>
        <a:buFont typeface="Arial"/>
        <a:buNone/>
        <a:tabLst/>
        <a:defRPr sz="15100" b="0" i="0" u="none" strike="noStrike" cap="none" spc="0" baseline="0">
          <a:ln>
            <a:noFill/>
          </a:ln>
          <a:solidFill>
            <a:srgbClr val="000000"/>
          </a:solidFill>
          <a:uFillTx/>
          <a:latin typeface="+mj-lt"/>
          <a:ea typeface="+mj-ea"/>
          <a:cs typeface="+mj-cs"/>
          <a:sym typeface="Calibri"/>
        </a:defRPr>
      </a:lvl7pPr>
      <a:lvl8pPr marL="0" marR="0" indent="10012360" algn="l" defTabSz="4319587" rtl="0" latinLnBrk="0">
        <a:lnSpc>
          <a:spcPct val="100000"/>
        </a:lnSpc>
        <a:spcBef>
          <a:spcPts val="3600"/>
        </a:spcBef>
        <a:spcAft>
          <a:spcPts val="0"/>
        </a:spcAft>
        <a:buClrTx/>
        <a:buSzTx/>
        <a:buFont typeface="Arial"/>
        <a:buNone/>
        <a:tabLst/>
        <a:defRPr sz="15100" b="0" i="0" u="none" strike="noStrike" cap="none" spc="0" baseline="0">
          <a:ln>
            <a:noFill/>
          </a:ln>
          <a:solidFill>
            <a:srgbClr val="000000"/>
          </a:solidFill>
          <a:uFillTx/>
          <a:latin typeface="+mj-lt"/>
          <a:ea typeface="+mj-ea"/>
          <a:cs typeface="+mj-cs"/>
          <a:sym typeface="Calibri"/>
        </a:defRPr>
      </a:lvl8pPr>
      <a:lvl9pPr marL="0" marR="0" indent="10469560" algn="l" defTabSz="4319587" rtl="0" latinLnBrk="0">
        <a:lnSpc>
          <a:spcPct val="100000"/>
        </a:lnSpc>
        <a:spcBef>
          <a:spcPts val="3600"/>
        </a:spcBef>
        <a:spcAft>
          <a:spcPts val="0"/>
        </a:spcAft>
        <a:buClrTx/>
        <a:buSzTx/>
        <a:buFont typeface="Arial"/>
        <a:buNone/>
        <a:tabLst/>
        <a:defRPr sz="15100" b="0" i="0" u="none" strike="noStrike" cap="none" spc="0" baseline="0">
          <a:ln>
            <a:noFill/>
          </a:ln>
          <a:solidFill>
            <a:srgbClr val="000000"/>
          </a:solidFill>
          <a:uFillTx/>
          <a:latin typeface="+mj-lt"/>
          <a:ea typeface="+mj-ea"/>
          <a:cs typeface="+mj-cs"/>
          <a:sym typeface="Calibri"/>
        </a:defRPr>
      </a:lvl9pPr>
    </p:bodyStyle>
    <p:otherStyle>
      <a:lvl1pPr marL="0" marR="0" indent="0" algn="r" defTabSz="4319587" rtl="0" latinLnBrk="0">
        <a:lnSpc>
          <a:spcPct val="100000"/>
        </a:lnSpc>
        <a:spcBef>
          <a:spcPts val="0"/>
        </a:spcBef>
        <a:spcAft>
          <a:spcPts val="0"/>
        </a:spcAft>
        <a:buClrTx/>
        <a:buSzTx/>
        <a:buFontTx/>
        <a:buNone/>
        <a:tabLst/>
        <a:defRPr sz="5700" b="0" i="0" u="none" strike="noStrike" cap="none" spc="0" baseline="0">
          <a:ln>
            <a:noFill/>
          </a:ln>
          <a:solidFill>
            <a:schemeClr val="tx1"/>
          </a:solidFill>
          <a:uFillTx/>
          <a:latin typeface="+mn-lt"/>
          <a:ea typeface="+mn-ea"/>
          <a:cs typeface="+mn-cs"/>
          <a:sym typeface="Calibri"/>
        </a:defRPr>
      </a:lvl1pPr>
      <a:lvl2pPr marL="0" marR="0" indent="0" algn="r" defTabSz="4319587" rtl="0" latinLnBrk="0">
        <a:lnSpc>
          <a:spcPct val="100000"/>
        </a:lnSpc>
        <a:spcBef>
          <a:spcPts val="0"/>
        </a:spcBef>
        <a:spcAft>
          <a:spcPts val="0"/>
        </a:spcAft>
        <a:buClrTx/>
        <a:buSzTx/>
        <a:buFontTx/>
        <a:buNone/>
        <a:tabLst/>
        <a:defRPr sz="5700" b="0" i="0" u="none" strike="noStrike" cap="none" spc="0" baseline="0">
          <a:ln>
            <a:noFill/>
          </a:ln>
          <a:solidFill>
            <a:schemeClr val="tx1"/>
          </a:solidFill>
          <a:uFillTx/>
          <a:latin typeface="+mn-lt"/>
          <a:ea typeface="+mn-ea"/>
          <a:cs typeface="+mn-cs"/>
          <a:sym typeface="Calibri"/>
        </a:defRPr>
      </a:lvl2pPr>
      <a:lvl3pPr marL="0" marR="0" indent="0" algn="r" defTabSz="4319587" rtl="0" latinLnBrk="0">
        <a:lnSpc>
          <a:spcPct val="100000"/>
        </a:lnSpc>
        <a:spcBef>
          <a:spcPts val="0"/>
        </a:spcBef>
        <a:spcAft>
          <a:spcPts val="0"/>
        </a:spcAft>
        <a:buClrTx/>
        <a:buSzTx/>
        <a:buFontTx/>
        <a:buNone/>
        <a:tabLst/>
        <a:defRPr sz="5700" b="0" i="0" u="none" strike="noStrike" cap="none" spc="0" baseline="0">
          <a:ln>
            <a:noFill/>
          </a:ln>
          <a:solidFill>
            <a:schemeClr val="tx1"/>
          </a:solidFill>
          <a:uFillTx/>
          <a:latin typeface="+mn-lt"/>
          <a:ea typeface="+mn-ea"/>
          <a:cs typeface="+mn-cs"/>
          <a:sym typeface="Calibri"/>
        </a:defRPr>
      </a:lvl3pPr>
      <a:lvl4pPr marL="0" marR="0" indent="0" algn="r" defTabSz="4319587" rtl="0" latinLnBrk="0">
        <a:lnSpc>
          <a:spcPct val="100000"/>
        </a:lnSpc>
        <a:spcBef>
          <a:spcPts val="0"/>
        </a:spcBef>
        <a:spcAft>
          <a:spcPts val="0"/>
        </a:spcAft>
        <a:buClrTx/>
        <a:buSzTx/>
        <a:buFontTx/>
        <a:buNone/>
        <a:tabLst/>
        <a:defRPr sz="5700" b="0" i="0" u="none" strike="noStrike" cap="none" spc="0" baseline="0">
          <a:ln>
            <a:noFill/>
          </a:ln>
          <a:solidFill>
            <a:schemeClr val="tx1"/>
          </a:solidFill>
          <a:uFillTx/>
          <a:latin typeface="+mn-lt"/>
          <a:ea typeface="+mn-ea"/>
          <a:cs typeface="+mn-cs"/>
          <a:sym typeface="Calibri"/>
        </a:defRPr>
      </a:lvl4pPr>
      <a:lvl5pPr marL="0" marR="0" indent="0" algn="r" defTabSz="4319587" rtl="0" latinLnBrk="0">
        <a:lnSpc>
          <a:spcPct val="100000"/>
        </a:lnSpc>
        <a:spcBef>
          <a:spcPts val="0"/>
        </a:spcBef>
        <a:spcAft>
          <a:spcPts val="0"/>
        </a:spcAft>
        <a:buClrTx/>
        <a:buSzTx/>
        <a:buFontTx/>
        <a:buNone/>
        <a:tabLst/>
        <a:defRPr sz="5700" b="0" i="0" u="none" strike="noStrike" cap="none" spc="0" baseline="0">
          <a:ln>
            <a:noFill/>
          </a:ln>
          <a:solidFill>
            <a:schemeClr val="tx1"/>
          </a:solidFill>
          <a:uFillTx/>
          <a:latin typeface="+mn-lt"/>
          <a:ea typeface="+mn-ea"/>
          <a:cs typeface="+mn-cs"/>
          <a:sym typeface="Calibri"/>
        </a:defRPr>
      </a:lvl5pPr>
      <a:lvl6pPr marL="0" marR="0" indent="0" algn="r" defTabSz="4319587" rtl="0" latinLnBrk="0">
        <a:lnSpc>
          <a:spcPct val="100000"/>
        </a:lnSpc>
        <a:spcBef>
          <a:spcPts val="0"/>
        </a:spcBef>
        <a:spcAft>
          <a:spcPts val="0"/>
        </a:spcAft>
        <a:buClrTx/>
        <a:buSzTx/>
        <a:buFontTx/>
        <a:buNone/>
        <a:tabLst/>
        <a:defRPr sz="5700" b="0" i="0" u="none" strike="noStrike" cap="none" spc="0" baseline="0">
          <a:ln>
            <a:noFill/>
          </a:ln>
          <a:solidFill>
            <a:schemeClr val="tx1"/>
          </a:solidFill>
          <a:uFillTx/>
          <a:latin typeface="+mn-lt"/>
          <a:ea typeface="+mn-ea"/>
          <a:cs typeface="+mn-cs"/>
          <a:sym typeface="Calibri"/>
        </a:defRPr>
      </a:lvl6pPr>
      <a:lvl7pPr marL="0" marR="0" indent="0" algn="r" defTabSz="4319587" rtl="0" latinLnBrk="0">
        <a:lnSpc>
          <a:spcPct val="100000"/>
        </a:lnSpc>
        <a:spcBef>
          <a:spcPts val="0"/>
        </a:spcBef>
        <a:spcAft>
          <a:spcPts val="0"/>
        </a:spcAft>
        <a:buClrTx/>
        <a:buSzTx/>
        <a:buFontTx/>
        <a:buNone/>
        <a:tabLst/>
        <a:defRPr sz="5700" b="0" i="0" u="none" strike="noStrike" cap="none" spc="0" baseline="0">
          <a:ln>
            <a:noFill/>
          </a:ln>
          <a:solidFill>
            <a:schemeClr val="tx1"/>
          </a:solidFill>
          <a:uFillTx/>
          <a:latin typeface="+mn-lt"/>
          <a:ea typeface="+mn-ea"/>
          <a:cs typeface="+mn-cs"/>
          <a:sym typeface="Calibri"/>
        </a:defRPr>
      </a:lvl7pPr>
      <a:lvl8pPr marL="0" marR="0" indent="0" algn="r" defTabSz="4319587" rtl="0" latinLnBrk="0">
        <a:lnSpc>
          <a:spcPct val="100000"/>
        </a:lnSpc>
        <a:spcBef>
          <a:spcPts val="0"/>
        </a:spcBef>
        <a:spcAft>
          <a:spcPts val="0"/>
        </a:spcAft>
        <a:buClrTx/>
        <a:buSzTx/>
        <a:buFontTx/>
        <a:buNone/>
        <a:tabLst/>
        <a:defRPr sz="5700" b="0" i="0" u="none" strike="noStrike" cap="none" spc="0" baseline="0">
          <a:ln>
            <a:noFill/>
          </a:ln>
          <a:solidFill>
            <a:schemeClr val="tx1"/>
          </a:solidFill>
          <a:uFillTx/>
          <a:latin typeface="+mn-lt"/>
          <a:ea typeface="+mn-ea"/>
          <a:cs typeface="+mn-cs"/>
          <a:sym typeface="Calibri"/>
        </a:defRPr>
      </a:lvl8pPr>
      <a:lvl9pPr marL="0" marR="0" indent="0" algn="r" defTabSz="4319587" rtl="0" latinLnBrk="0">
        <a:lnSpc>
          <a:spcPct val="100000"/>
        </a:lnSpc>
        <a:spcBef>
          <a:spcPts val="0"/>
        </a:spcBef>
        <a:spcAft>
          <a:spcPts val="0"/>
        </a:spcAft>
        <a:buClrTx/>
        <a:buSzTx/>
        <a:buFontTx/>
        <a:buNone/>
        <a:tabLst/>
        <a:defRPr sz="57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p:cNvGrpSpPr/>
          <p:nvPr/>
        </p:nvGrpSpPr>
        <p:grpSpPr>
          <a:xfrm>
            <a:off x="1911581" y="17379894"/>
            <a:ext cx="14178223" cy="15331261"/>
            <a:chOff x="-1" y="-338112"/>
            <a:chExt cx="14178221" cy="13953151"/>
          </a:xfrm>
        </p:grpSpPr>
        <p:sp>
          <p:nvSpPr>
            <p:cNvPr id="20" name="Retângulo"/>
            <p:cNvSpPr/>
            <p:nvPr/>
          </p:nvSpPr>
          <p:spPr>
            <a:xfrm>
              <a:off x="25374" y="-338112"/>
              <a:ext cx="14152846" cy="13953151"/>
            </a:xfrm>
            <a:prstGeom prst="rect">
              <a:avLst/>
            </a:prstGeom>
            <a:noFill/>
            <a:ln w="12700" cap="flat">
              <a:solidFill>
                <a:srgbClr val="00457C"/>
              </a:solidFill>
              <a:prstDash val="solid"/>
              <a:round/>
            </a:ln>
            <a:effectLst/>
          </p:spPr>
          <p:txBody>
            <a:bodyPr wrap="square" lIns="45718" tIns="45718" rIns="45718" bIns="45718" numCol="1" anchor="t">
              <a:noAutofit/>
            </a:bodyPr>
            <a:lstStyle/>
            <a:p>
              <a:pPr algn="just">
                <a:defRPr sz="3600">
                  <a:latin typeface="Arial"/>
                  <a:ea typeface="Arial"/>
                  <a:cs typeface="Arial"/>
                  <a:sym typeface="Arial"/>
                </a:defRPr>
              </a:pPr>
              <a:endParaRPr/>
            </a:p>
          </p:txBody>
        </p:sp>
        <p:sp>
          <p:nvSpPr>
            <p:cNvPr id="21" name="Retângulo"/>
            <p:cNvSpPr txBox="1"/>
            <p:nvPr/>
          </p:nvSpPr>
          <p:spPr>
            <a:xfrm>
              <a:off x="-1" y="0"/>
              <a:ext cx="14178221" cy="8784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numCol="1" anchor="t">
              <a:spAutoFit/>
            </a:bodyPr>
            <a:lstStyle>
              <a:lvl1pPr algn="just">
                <a:defRPr sz="3600">
                  <a:latin typeface="Arial"/>
                  <a:ea typeface="Arial"/>
                  <a:cs typeface="Arial"/>
                  <a:sym typeface="Arial"/>
                </a:defRPr>
              </a:lvl1pPr>
            </a:lstStyle>
            <a:p>
              <a:r>
                <a:t> </a:t>
              </a:r>
            </a:p>
          </p:txBody>
        </p:sp>
      </p:grpSp>
      <p:grpSp>
        <p:nvGrpSpPr>
          <p:cNvPr id="25" name="Retângulo"/>
          <p:cNvGrpSpPr/>
          <p:nvPr/>
        </p:nvGrpSpPr>
        <p:grpSpPr>
          <a:xfrm>
            <a:off x="1926440" y="13876442"/>
            <a:ext cx="14197148" cy="2397607"/>
            <a:chOff x="-1" y="0"/>
            <a:chExt cx="14197146" cy="2211461"/>
          </a:xfrm>
        </p:grpSpPr>
        <p:sp>
          <p:nvSpPr>
            <p:cNvPr id="23" name="Retângulo"/>
            <p:cNvSpPr/>
            <p:nvPr/>
          </p:nvSpPr>
          <p:spPr>
            <a:xfrm>
              <a:off x="-1" y="0"/>
              <a:ext cx="14197146" cy="2211461"/>
            </a:xfrm>
            <a:prstGeom prst="rect">
              <a:avLst/>
            </a:prstGeom>
            <a:noFill/>
            <a:ln w="12700" cap="flat">
              <a:solidFill>
                <a:srgbClr val="00457C"/>
              </a:solidFill>
              <a:prstDash val="solid"/>
              <a:round/>
            </a:ln>
            <a:effectLst/>
          </p:spPr>
          <p:txBody>
            <a:bodyPr wrap="square" lIns="45718" tIns="45718" rIns="45718" bIns="45718" numCol="1" anchor="t">
              <a:noAutofit/>
            </a:bodyPr>
            <a:lstStyle/>
            <a:p>
              <a:pPr algn="just"/>
              <a:endParaRPr/>
            </a:p>
          </p:txBody>
        </p:sp>
        <p:sp>
          <p:nvSpPr>
            <p:cNvPr id="24" name="Here we report a case of posterior uveitis with retinal vasculitis secondary to Behçet disease evaluated with multimodal retinal exams - Fundus Retinography, Angiofluoresceinography (AGF) and Swept Source Optic Coherence Tomography (SS-OCT) before and after systemic and ocular treatment."/>
            <p:cNvSpPr txBox="1"/>
            <p:nvPr/>
          </p:nvSpPr>
          <p:spPr>
            <a:xfrm>
              <a:off x="-1" y="43251"/>
              <a:ext cx="14197146" cy="18611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just">
                <a:lnSpc>
                  <a:spcPct val="110000"/>
                </a:lnSpc>
                <a:defRPr sz="3200">
                  <a:latin typeface="Arial"/>
                  <a:ea typeface="Arial"/>
                  <a:cs typeface="Arial"/>
                  <a:sym typeface="Arial"/>
                </a:defRPr>
              </a:pPr>
              <a:r>
                <a:rPr sz="2900" dirty="0"/>
                <a:t>     Here we report a case of posterior uveitis with retinal vasculitis secondary to </a:t>
              </a:r>
              <a:r>
                <a:rPr sz="2900" dirty="0" err="1"/>
                <a:t>Behçet</a:t>
              </a:r>
              <a:r>
                <a:rPr sz="2900" dirty="0"/>
                <a:t> disease evaluated with multimodal retinal exams - Fundus Retinography, </a:t>
              </a:r>
              <a:r>
                <a:rPr sz="2900" dirty="0" err="1"/>
                <a:t>Angiofluoresceinography</a:t>
              </a:r>
              <a:r>
                <a:rPr sz="2900" dirty="0"/>
                <a:t> and</a:t>
              </a:r>
              <a:r>
                <a:rPr lang="en-US" sz="2900" dirty="0"/>
                <a:t> </a:t>
              </a:r>
              <a:r>
                <a:rPr sz="2900" dirty="0"/>
                <a:t>Optic Coherence Tomography (OCT) before and after systemic and ocular treatment.</a:t>
              </a:r>
            </a:p>
          </p:txBody>
        </p:sp>
      </p:grpSp>
      <p:sp>
        <p:nvSpPr>
          <p:cNvPr id="26" name="Retângulo"/>
          <p:cNvSpPr/>
          <p:nvPr/>
        </p:nvSpPr>
        <p:spPr>
          <a:xfrm>
            <a:off x="16436953" y="8684949"/>
            <a:ext cx="14306490" cy="26469236"/>
          </a:xfrm>
          <a:prstGeom prst="rect">
            <a:avLst/>
          </a:prstGeom>
          <a:ln w="12700">
            <a:solidFill>
              <a:srgbClr val="00457C"/>
            </a:solidFill>
          </a:ln>
        </p:spPr>
        <p:txBody>
          <a:bodyPr lIns="45718" tIns="45718" rIns="45718" bIns="45718"/>
          <a:lstStyle/>
          <a:p>
            <a:pPr>
              <a:defRPr sz="3600">
                <a:latin typeface="Arial"/>
                <a:ea typeface="Arial"/>
                <a:cs typeface="Arial"/>
                <a:sym typeface="Arial"/>
              </a:defRPr>
            </a:pPr>
            <a:endParaRPr/>
          </a:p>
        </p:txBody>
      </p:sp>
      <p:sp>
        <p:nvSpPr>
          <p:cNvPr id="27" name="ACUTE SYPHILITIC POSTERIOR PLACOID CHORIORETINITIS PATIENT EVALUATED WITH MULTIMODAL RETINAL EXAMS"/>
          <p:cNvSpPr txBox="1"/>
          <p:nvPr/>
        </p:nvSpPr>
        <p:spPr>
          <a:xfrm>
            <a:off x="2232024" y="4029647"/>
            <a:ext cx="27836814" cy="2094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7000" b="1">
                <a:solidFill>
                  <a:srgbClr val="FFFFFF"/>
                </a:solidFill>
                <a:latin typeface="Arial"/>
                <a:ea typeface="Arial"/>
                <a:cs typeface="Arial"/>
                <a:sym typeface="Arial"/>
              </a:defRPr>
            </a:pPr>
            <a:r>
              <a:t>Posterior uveitis with retinal vasculitis secondary to Behçet </a:t>
            </a:r>
          </a:p>
          <a:p>
            <a:pPr algn="ctr">
              <a:defRPr sz="7000" b="1">
                <a:solidFill>
                  <a:srgbClr val="FFFFFF"/>
                </a:solidFill>
                <a:latin typeface="Arial"/>
                <a:ea typeface="Arial"/>
                <a:cs typeface="Arial"/>
                <a:sym typeface="Arial"/>
              </a:defRPr>
            </a:pPr>
            <a:r>
              <a:t>disease: a case report</a:t>
            </a:r>
          </a:p>
        </p:txBody>
      </p:sp>
      <p:sp>
        <p:nvSpPr>
          <p:cNvPr id="28" name="INTRODUCTION"/>
          <p:cNvSpPr txBox="1"/>
          <p:nvPr/>
        </p:nvSpPr>
        <p:spPr>
          <a:xfrm>
            <a:off x="1764506" y="8269703"/>
            <a:ext cx="14329718" cy="914880"/>
          </a:xfrm>
          <a:prstGeom prst="rect">
            <a:avLst/>
          </a:prstGeom>
          <a:solidFill>
            <a:srgbClr val="00457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9999" tIns="179999" rIns="179999" bIns="179999" anchor="ctr">
            <a:spAutoFit/>
          </a:bodyPr>
          <a:lstStyle>
            <a:lvl1pPr>
              <a:defRPr sz="4000" b="1">
                <a:solidFill>
                  <a:srgbClr val="FFFFFF"/>
                </a:solidFill>
                <a:latin typeface="Arial"/>
                <a:ea typeface="Arial"/>
                <a:cs typeface="Arial"/>
                <a:sym typeface="Arial"/>
              </a:defRPr>
            </a:lvl1pPr>
          </a:lstStyle>
          <a:p>
            <a:r>
              <a:t>INTRODUCTION</a:t>
            </a:r>
          </a:p>
        </p:txBody>
      </p:sp>
      <p:sp>
        <p:nvSpPr>
          <p:cNvPr id="29" name="Retângulo"/>
          <p:cNvSpPr/>
          <p:nvPr/>
        </p:nvSpPr>
        <p:spPr>
          <a:xfrm>
            <a:off x="1806916" y="9170355"/>
            <a:ext cx="14244898" cy="3539431"/>
          </a:xfrm>
          <a:prstGeom prst="rect">
            <a:avLst/>
          </a:prstGeom>
          <a:ln w="12700">
            <a:solidFill>
              <a:srgbClr val="00457C"/>
            </a:solidFill>
          </a:ln>
        </p:spPr>
        <p:txBody>
          <a:bodyPr lIns="45718" tIns="45718" rIns="45718" bIns="45718"/>
          <a:lstStyle/>
          <a:p>
            <a:pPr algn="just">
              <a:defRPr sz="3200">
                <a:latin typeface="Arial"/>
                <a:ea typeface="Arial"/>
                <a:cs typeface="Arial"/>
                <a:sym typeface="Arial"/>
              </a:defRPr>
            </a:pPr>
            <a:endParaRPr/>
          </a:p>
        </p:txBody>
      </p:sp>
      <p:sp>
        <p:nvSpPr>
          <p:cNvPr id="30" name="MATERIAL AND METHODS"/>
          <p:cNvSpPr txBox="1"/>
          <p:nvPr/>
        </p:nvSpPr>
        <p:spPr>
          <a:xfrm>
            <a:off x="1903513" y="12985096"/>
            <a:ext cx="14257598" cy="914880"/>
          </a:xfrm>
          <a:prstGeom prst="rect">
            <a:avLst/>
          </a:prstGeom>
          <a:solidFill>
            <a:srgbClr val="00457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9999" tIns="179999" rIns="179999" bIns="179999" anchor="ctr">
            <a:spAutoFit/>
          </a:bodyPr>
          <a:lstStyle>
            <a:lvl1pPr>
              <a:defRPr sz="4000" b="1">
                <a:solidFill>
                  <a:srgbClr val="FFFFFF"/>
                </a:solidFill>
                <a:latin typeface="Arial"/>
                <a:ea typeface="Arial"/>
                <a:cs typeface="Arial"/>
                <a:sym typeface="Arial"/>
              </a:defRPr>
            </a:lvl1pPr>
          </a:lstStyle>
          <a:p>
            <a:r>
              <a:t>MATERIAL AND METHODS</a:t>
            </a:r>
          </a:p>
        </p:txBody>
      </p:sp>
      <p:sp>
        <p:nvSpPr>
          <p:cNvPr id="31" name="CASE REPORT"/>
          <p:cNvSpPr txBox="1"/>
          <p:nvPr/>
        </p:nvSpPr>
        <p:spPr>
          <a:xfrm>
            <a:off x="1903513" y="16549359"/>
            <a:ext cx="14257598" cy="914880"/>
          </a:xfrm>
          <a:prstGeom prst="rect">
            <a:avLst/>
          </a:prstGeom>
          <a:solidFill>
            <a:srgbClr val="00457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9999" tIns="179999" rIns="179999" bIns="179999" anchor="ctr">
            <a:spAutoFit/>
          </a:bodyPr>
          <a:lstStyle>
            <a:lvl1pPr>
              <a:defRPr sz="4000" b="1">
                <a:solidFill>
                  <a:srgbClr val="FFFFFF"/>
                </a:solidFill>
                <a:latin typeface="Arial"/>
                <a:ea typeface="Arial"/>
                <a:cs typeface="Arial"/>
                <a:sym typeface="Arial"/>
              </a:defRPr>
            </a:lvl1pPr>
          </a:lstStyle>
          <a:p>
            <a:r>
              <a:t>CASE REPORT</a:t>
            </a:r>
          </a:p>
        </p:txBody>
      </p:sp>
      <p:sp>
        <p:nvSpPr>
          <p:cNvPr id="32" name="FIGURES"/>
          <p:cNvSpPr txBox="1"/>
          <p:nvPr/>
        </p:nvSpPr>
        <p:spPr>
          <a:xfrm>
            <a:off x="16379009" y="8269703"/>
            <a:ext cx="14422378" cy="914880"/>
          </a:xfrm>
          <a:prstGeom prst="rect">
            <a:avLst/>
          </a:prstGeom>
          <a:solidFill>
            <a:srgbClr val="00457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9999" tIns="179999" rIns="179999" bIns="179999" anchor="ctr">
            <a:spAutoFit/>
          </a:bodyPr>
          <a:lstStyle>
            <a:lvl1pPr>
              <a:defRPr sz="4000" b="1">
                <a:solidFill>
                  <a:srgbClr val="FFFFFF"/>
                </a:solidFill>
                <a:latin typeface="Arial"/>
                <a:ea typeface="Arial"/>
                <a:cs typeface="Arial"/>
                <a:sym typeface="Arial"/>
              </a:defRPr>
            </a:lvl1pPr>
          </a:lstStyle>
          <a:p>
            <a:r>
              <a:t>FIGURES</a:t>
            </a:r>
          </a:p>
        </p:txBody>
      </p:sp>
      <p:sp>
        <p:nvSpPr>
          <p:cNvPr id="33" name="CONCLUSION"/>
          <p:cNvSpPr txBox="1"/>
          <p:nvPr/>
        </p:nvSpPr>
        <p:spPr>
          <a:xfrm>
            <a:off x="1955491" y="38112166"/>
            <a:ext cx="14205620" cy="979067"/>
          </a:xfrm>
          <a:prstGeom prst="rect">
            <a:avLst/>
          </a:prstGeom>
          <a:solidFill>
            <a:srgbClr val="00457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anchor="ctr">
            <a:spAutoFit/>
          </a:bodyPr>
          <a:lstStyle>
            <a:lvl1pPr>
              <a:defRPr sz="4000" b="1">
                <a:solidFill>
                  <a:srgbClr val="FFFFFF"/>
                </a:solidFill>
                <a:latin typeface="Arial"/>
                <a:ea typeface="Arial"/>
                <a:cs typeface="Arial"/>
                <a:sym typeface="Arial"/>
              </a:defRPr>
            </a:lvl1pPr>
          </a:lstStyle>
          <a:p>
            <a:r>
              <a:t>CONCLUSION</a:t>
            </a:r>
          </a:p>
        </p:txBody>
      </p:sp>
      <p:sp>
        <p:nvSpPr>
          <p:cNvPr id="34" name="Retângulo"/>
          <p:cNvSpPr/>
          <p:nvPr/>
        </p:nvSpPr>
        <p:spPr>
          <a:xfrm>
            <a:off x="1956840" y="38971997"/>
            <a:ext cx="14170572" cy="1749995"/>
          </a:xfrm>
          <a:prstGeom prst="rect">
            <a:avLst/>
          </a:prstGeom>
          <a:ln w="12700">
            <a:solidFill>
              <a:srgbClr val="00457C"/>
            </a:solidFill>
          </a:ln>
        </p:spPr>
        <p:txBody>
          <a:bodyPr lIns="45718" tIns="45718" rIns="45718" bIns="45718"/>
          <a:lstStyle/>
          <a:p>
            <a:pPr algn="just">
              <a:defRPr sz="3600">
                <a:latin typeface="Arial"/>
                <a:ea typeface="Arial"/>
                <a:cs typeface="Arial"/>
                <a:sym typeface="Arial"/>
              </a:defRPr>
            </a:pPr>
            <a:endParaRPr/>
          </a:p>
        </p:txBody>
      </p:sp>
      <p:sp>
        <p:nvSpPr>
          <p:cNvPr id="35" name="REFERENCES"/>
          <p:cNvSpPr txBox="1"/>
          <p:nvPr/>
        </p:nvSpPr>
        <p:spPr>
          <a:xfrm>
            <a:off x="16436953" y="35557079"/>
            <a:ext cx="14391056" cy="914880"/>
          </a:xfrm>
          <a:prstGeom prst="rect">
            <a:avLst/>
          </a:prstGeom>
          <a:solidFill>
            <a:srgbClr val="00457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9999" tIns="179999" rIns="179999" bIns="179999" anchor="ctr">
            <a:spAutoFit/>
          </a:bodyPr>
          <a:lstStyle>
            <a:lvl1pPr>
              <a:defRPr sz="4000" b="1">
                <a:solidFill>
                  <a:srgbClr val="FFFFFF"/>
                </a:solidFill>
                <a:latin typeface="Arial"/>
                <a:ea typeface="Arial"/>
                <a:cs typeface="Arial"/>
                <a:sym typeface="Arial"/>
              </a:defRPr>
            </a:lvl1pPr>
          </a:lstStyle>
          <a:p>
            <a:r>
              <a:t>REFERENCES</a:t>
            </a:r>
          </a:p>
        </p:txBody>
      </p:sp>
      <p:grpSp>
        <p:nvGrpSpPr>
          <p:cNvPr id="38" name="Grupo"/>
          <p:cNvGrpSpPr/>
          <p:nvPr/>
        </p:nvGrpSpPr>
        <p:grpSpPr>
          <a:xfrm>
            <a:off x="16458399" y="36444261"/>
            <a:ext cx="14293048" cy="2481883"/>
            <a:chOff x="0" y="0"/>
            <a:chExt cx="14293046" cy="3313338"/>
          </a:xfrm>
        </p:grpSpPr>
        <p:sp>
          <p:nvSpPr>
            <p:cNvPr id="36" name="Retângulo"/>
            <p:cNvSpPr/>
            <p:nvPr/>
          </p:nvSpPr>
          <p:spPr>
            <a:xfrm>
              <a:off x="-1" y="-1"/>
              <a:ext cx="14293048" cy="3313339"/>
            </a:xfrm>
            <a:prstGeom prst="rect">
              <a:avLst/>
            </a:prstGeom>
            <a:noFill/>
            <a:ln w="12700" cap="flat">
              <a:solidFill>
                <a:srgbClr val="00457C"/>
              </a:solidFill>
              <a:prstDash val="solid"/>
              <a:round/>
            </a:ln>
            <a:effectLst/>
          </p:spPr>
          <p:txBody>
            <a:bodyPr wrap="square" lIns="45718" tIns="45718" rIns="45718" bIns="45718" numCol="1" anchor="t">
              <a:noAutofit/>
            </a:bodyPr>
            <a:lstStyle/>
            <a:p>
              <a:pPr>
                <a:defRPr sz="2800">
                  <a:latin typeface="Arial"/>
                  <a:ea typeface="Arial"/>
                  <a:cs typeface="Arial"/>
                  <a:sym typeface="Arial"/>
                </a:defRPr>
              </a:pPr>
              <a:endParaRPr/>
            </a:p>
          </p:txBody>
        </p:sp>
        <p:sp>
          <p:nvSpPr>
            <p:cNvPr id="37" name="Retângulo"/>
            <p:cNvSpPr txBox="1"/>
            <p:nvPr/>
          </p:nvSpPr>
          <p:spPr>
            <a:xfrm>
              <a:off x="-1" y="-1"/>
              <a:ext cx="14293048" cy="15675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numCol="1" anchor="t">
              <a:spAutoFit/>
            </a:bodyPr>
            <a:lstStyle/>
            <a:p>
              <a:pPr>
                <a:defRPr sz="2800">
                  <a:latin typeface="Arial"/>
                  <a:ea typeface="Arial"/>
                  <a:cs typeface="Arial"/>
                  <a:sym typeface="Arial"/>
                </a:defRPr>
              </a:pPr>
              <a:r>
                <a:t> </a:t>
              </a:r>
            </a:p>
            <a:p>
              <a:pPr>
                <a:defRPr sz="2800">
                  <a:latin typeface="Arial"/>
                  <a:ea typeface="Arial"/>
                  <a:cs typeface="Arial"/>
                  <a:sym typeface="Arial"/>
                </a:defRPr>
              </a:pPr>
              <a:r>
                <a:t> </a:t>
              </a:r>
            </a:p>
            <a:p>
              <a:pPr>
                <a:defRPr sz="2800">
                  <a:latin typeface="Arial"/>
                  <a:ea typeface="Arial"/>
                  <a:cs typeface="Arial"/>
                  <a:sym typeface="Arial"/>
                </a:defRPr>
              </a:pPr>
              <a:r>
                <a:t> </a:t>
              </a:r>
            </a:p>
          </p:txBody>
        </p:sp>
      </p:grpSp>
      <p:sp>
        <p:nvSpPr>
          <p:cNvPr id="39" name="Author and Co-authors: Ribeiro LZ, Nakayama LF , Bergmano VC…"/>
          <p:cNvSpPr txBox="1"/>
          <p:nvPr/>
        </p:nvSpPr>
        <p:spPr>
          <a:xfrm>
            <a:off x="1890711" y="6568103"/>
            <a:ext cx="27838401" cy="1017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3200" b="1">
                <a:latin typeface="Arial"/>
                <a:ea typeface="Arial"/>
                <a:cs typeface="Arial"/>
                <a:sym typeface="Arial"/>
              </a:defRPr>
            </a:pPr>
            <a:r>
              <a:t>Author and Co-authors: Mariana Davi; Kimble Matos; André Maia; Diogo Souza Domiciano; Somaia Mitne.  </a:t>
            </a:r>
          </a:p>
        </p:txBody>
      </p:sp>
      <p:sp>
        <p:nvSpPr>
          <p:cNvPr id="41" name="Retângulo"/>
          <p:cNvSpPr/>
          <p:nvPr/>
        </p:nvSpPr>
        <p:spPr>
          <a:xfrm>
            <a:off x="1963204" y="33349499"/>
            <a:ext cx="14117134" cy="4556441"/>
          </a:xfrm>
          <a:prstGeom prst="rect">
            <a:avLst/>
          </a:prstGeom>
          <a:ln w="12700">
            <a:solidFill>
              <a:srgbClr val="00457C"/>
            </a:solidFill>
          </a:ln>
        </p:spPr>
        <p:txBody>
          <a:bodyPr lIns="45718" tIns="45718" rIns="45718" bIns="45718"/>
          <a:lstStyle/>
          <a:p>
            <a:pPr algn="just">
              <a:defRPr sz="3600">
                <a:latin typeface="Arial"/>
                <a:ea typeface="Arial"/>
                <a:cs typeface="Arial"/>
                <a:sym typeface="Arial"/>
              </a:defRPr>
            </a:pPr>
            <a:endParaRPr/>
          </a:p>
        </p:txBody>
      </p:sp>
      <p:sp>
        <p:nvSpPr>
          <p:cNvPr id="42" name="Syphilis is a systemic infectious disease caused by Treponema pallidum, that may present ophthalmologic commitment in 5-8% of cases. Diagnosis is based on clinical features and serologic tests. Although cutaneous manifestations are more common, it is important to consider syphilis in inflammatory ophthalmological disease.…"/>
          <p:cNvSpPr txBox="1"/>
          <p:nvPr/>
        </p:nvSpPr>
        <p:spPr>
          <a:xfrm>
            <a:off x="1867667" y="9164005"/>
            <a:ext cx="14047704" cy="34905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lnSpc>
                <a:spcPct val="110000"/>
              </a:lnSpc>
              <a:defRPr sz="3200">
                <a:latin typeface="Arial"/>
                <a:ea typeface="Arial"/>
                <a:cs typeface="Arial"/>
                <a:sym typeface="Arial"/>
              </a:defRPr>
            </a:pPr>
            <a:r>
              <a:rPr sz="2900" dirty="0"/>
              <a:t>     </a:t>
            </a:r>
            <a:r>
              <a:rPr sz="2900" dirty="0" err="1"/>
              <a:t>Beh</a:t>
            </a:r>
            <a:r>
              <a:rPr lang="en-US" sz="2900" dirty="0" err="1"/>
              <a:t>ç</a:t>
            </a:r>
            <a:r>
              <a:rPr sz="2900" dirty="0" err="1"/>
              <a:t>et</a:t>
            </a:r>
            <a:r>
              <a:rPr lang="en-US" sz="2900" dirty="0"/>
              <a:t> disease (BD)</a:t>
            </a:r>
            <a:r>
              <a:rPr sz="2900" dirty="0"/>
              <a:t> is a systemic vasculitis that affects a large number of organs with a variable spectrum of clinical set. It is a polygenic autoinflammatory disease, </a:t>
            </a:r>
            <a:r>
              <a:rPr lang="en-US" sz="2900" dirty="0"/>
              <a:t>of </a:t>
            </a:r>
            <a:r>
              <a:rPr sz="2900" dirty="0"/>
              <a:t>which</a:t>
            </a:r>
            <a:r>
              <a:rPr lang="en-US" sz="2900" dirty="0"/>
              <a:t> the</a:t>
            </a:r>
            <a:r>
              <a:rPr sz="2900" dirty="0"/>
              <a:t> etiology is still unclear. </a:t>
            </a:r>
            <a:endParaRPr lang="en-US" sz="2900" dirty="0"/>
          </a:p>
          <a:p>
            <a:pPr algn="just">
              <a:lnSpc>
                <a:spcPct val="110000"/>
              </a:lnSpc>
              <a:defRPr sz="3200">
                <a:latin typeface="Arial"/>
                <a:ea typeface="Arial"/>
                <a:cs typeface="Arial"/>
                <a:sym typeface="Arial"/>
              </a:defRPr>
            </a:pPr>
            <a:r>
              <a:rPr sz="2900" dirty="0"/>
              <a:t>   </a:t>
            </a:r>
            <a:r>
              <a:rPr lang="en-US" sz="2900" dirty="0"/>
              <a:t> </a:t>
            </a:r>
            <a:r>
              <a:rPr sz="2900" dirty="0"/>
              <a:t>Geographical variation in prevalence and disease expression in addition to the presence</a:t>
            </a:r>
            <a:r>
              <a:rPr lang="en-US" sz="2900" dirty="0"/>
              <a:t> </a:t>
            </a:r>
            <a:r>
              <a:rPr sz="2900" dirty="0"/>
              <a:t>of several clinical subsets, account for the difficulty in developing a universal classification criteria</a:t>
            </a:r>
            <a:r>
              <a:rPr lang="en-US" sz="2900" dirty="0"/>
              <a:t>. </a:t>
            </a:r>
            <a:r>
              <a:rPr sz="2900" dirty="0"/>
              <a:t>It is known that eye involvement is a relevant factor for diagnosis of </a:t>
            </a:r>
            <a:r>
              <a:rPr sz="2900" dirty="0" err="1"/>
              <a:t>Behçet</a:t>
            </a:r>
            <a:r>
              <a:rPr sz="2900" dirty="0"/>
              <a:t> disease. </a:t>
            </a:r>
          </a:p>
        </p:txBody>
      </p:sp>
      <p:sp>
        <p:nvSpPr>
          <p:cNvPr id="43" name="1. Tsui E, Gal-Or O, Ghadiali Q, Freund KB. Multimodal imaging adds new insights into acute syphilitic posterior placoid Chorioretinitis. Retin Cases Brief Rep. 2017 Oct 11.…"/>
          <p:cNvSpPr txBox="1"/>
          <p:nvPr/>
        </p:nvSpPr>
        <p:spPr>
          <a:xfrm>
            <a:off x="16540085" y="34877605"/>
            <a:ext cx="14309369" cy="4033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49554" marR="331470" indent="-249554" algn="just" defTabSz="449580">
              <a:lnSpc>
                <a:spcPct val="140000"/>
              </a:lnSpc>
              <a:defRPr sz="2500" b="1">
                <a:latin typeface="Arial"/>
                <a:ea typeface="Arial"/>
                <a:cs typeface="Arial"/>
                <a:sym typeface="Arial"/>
              </a:defRPr>
            </a:pPr>
            <a:endParaRPr dirty="0"/>
          </a:p>
          <a:p>
            <a:pPr marL="249554" marR="331470" indent="-249554" algn="just" defTabSz="449580">
              <a:lnSpc>
                <a:spcPct val="140000"/>
              </a:lnSpc>
              <a:defRPr sz="2500" b="1">
                <a:latin typeface="Arial"/>
                <a:ea typeface="Arial"/>
                <a:cs typeface="Arial"/>
                <a:sym typeface="Arial"/>
              </a:defRPr>
            </a:pPr>
            <a:endParaRPr dirty="0"/>
          </a:p>
          <a:p>
            <a:pPr marL="249554" marR="331470" indent="-249554" algn="just" defTabSz="449580">
              <a:lnSpc>
                <a:spcPct val="140000"/>
              </a:lnSpc>
              <a:defRPr sz="2500" b="1">
                <a:latin typeface="Arial"/>
                <a:ea typeface="Arial"/>
                <a:cs typeface="Arial"/>
                <a:sym typeface="Arial"/>
              </a:defRPr>
            </a:pPr>
            <a:endParaRPr dirty="0"/>
          </a:p>
          <a:p>
            <a:pPr marL="249554" marR="331470" indent="-249554" algn="just" defTabSz="449580">
              <a:lnSpc>
                <a:spcPct val="140000"/>
              </a:lnSpc>
              <a:defRPr sz="2000" b="1">
                <a:latin typeface="Arial"/>
                <a:ea typeface="Arial"/>
                <a:cs typeface="Arial"/>
                <a:sym typeface="Arial"/>
              </a:defRPr>
            </a:pPr>
            <a:r>
              <a:rPr dirty="0"/>
              <a:t>1</a:t>
            </a:r>
            <a:r>
              <a:rPr sz="1800" dirty="0"/>
              <a:t>. </a:t>
            </a:r>
            <a:r>
              <a:rPr sz="1800" b="0" dirty="0" err="1"/>
              <a:t>Yazici</a:t>
            </a:r>
            <a:r>
              <a:rPr sz="1800" b="0" dirty="0"/>
              <a:t> H, et al. </a:t>
            </a:r>
            <a:r>
              <a:rPr sz="1800" b="0" dirty="0" err="1"/>
              <a:t>Behçet</a:t>
            </a:r>
            <a:r>
              <a:rPr sz="1800" b="0" dirty="0"/>
              <a:t> syndrome: a contemporary view. Nat Rev </a:t>
            </a:r>
            <a:r>
              <a:rPr sz="1800" b="0" dirty="0" err="1"/>
              <a:t>Rheumatol</a:t>
            </a:r>
            <a:r>
              <a:rPr sz="1800" b="0" dirty="0"/>
              <a:t>. 2018;14:107.</a:t>
            </a:r>
            <a:r>
              <a:rPr sz="1800" dirty="0"/>
              <a:t> </a:t>
            </a:r>
          </a:p>
          <a:p>
            <a:pPr marL="249554" marR="331470" indent="-249554" algn="just" defTabSz="449580">
              <a:lnSpc>
                <a:spcPct val="140000"/>
              </a:lnSpc>
              <a:defRPr sz="2000" b="1">
                <a:latin typeface="Arial"/>
                <a:ea typeface="Arial"/>
                <a:cs typeface="Arial"/>
                <a:sym typeface="Arial"/>
              </a:defRPr>
            </a:pPr>
            <a:r>
              <a:rPr sz="1800" dirty="0"/>
              <a:t>2. </a:t>
            </a:r>
            <a:r>
              <a:rPr sz="1800" b="0" dirty="0"/>
              <a:t>International Study Group for </a:t>
            </a:r>
            <a:r>
              <a:rPr sz="1800" b="0" dirty="0" err="1"/>
              <a:t>Behçet’s</a:t>
            </a:r>
            <a:r>
              <a:rPr sz="1800" b="0" dirty="0"/>
              <a:t> Disease. Criteria for diagnosis of </a:t>
            </a:r>
            <a:r>
              <a:rPr sz="1800" b="0" dirty="0" err="1"/>
              <a:t>Behçet’s</a:t>
            </a:r>
            <a:r>
              <a:rPr sz="1800" b="0" dirty="0"/>
              <a:t> disease. Lancet 335, 1078–1080 (1990). </a:t>
            </a:r>
            <a:endParaRPr sz="1800" dirty="0"/>
          </a:p>
          <a:p>
            <a:pPr marL="249554" marR="331470" indent="-249554" algn="just" defTabSz="449580">
              <a:lnSpc>
                <a:spcPct val="140000"/>
              </a:lnSpc>
              <a:defRPr sz="2000" b="1">
                <a:latin typeface="Arial"/>
                <a:ea typeface="Arial"/>
                <a:cs typeface="Arial"/>
                <a:sym typeface="Arial"/>
              </a:defRPr>
            </a:pPr>
            <a:r>
              <a:rPr sz="1800" dirty="0"/>
              <a:t>3. </a:t>
            </a:r>
            <a:r>
              <a:rPr sz="1800" b="0" dirty="0"/>
              <a:t>Erol </a:t>
            </a:r>
            <a:r>
              <a:rPr sz="1800" b="0" dirty="0" err="1"/>
              <a:t>Coşkun</a:t>
            </a:r>
            <a:r>
              <a:rPr sz="1800" b="0" dirty="0"/>
              <a:t> MD, et al. Intravitreal Dexamethasone Implant for Treatment of Refractory </a:t>
            </a:r>
            <a:r>
              <a:rPr sz="1800" b="0" dirty="0" err="1"/>
              <a:t>Behçet</a:t>
            </a:r>
            <a:r>
              <a:rPr sz="1800" b="0" dirty="0"/>
              <a:t> Posterior Uveitis: One-year Follow-up Results, Ocular Immunology and Inflammation, 23:6, 437-443 (2015)</a:t>
            </a:r>
          </a:p>
          <a:p>
            <a:pPr marL="249554" marR="331470" indent="-249554" algn="just" defTabSz="449580">
              <a:lnSpc>
                <a:spcPct val="140000"/>
              </a:lnSpc>
              <a:defRPr sz="2000" b="1">
                <a:latin typeface="Arial"/>
                <a:ea typeface="Arial"/>
                <a:cs typeface="Arial"/>
                <a:sym typeface="Arial"/>
              </a:defRPr>
            </a:pPr>
            <a:r>
              <a:rPr sz="1800" dirty="0"/>
              <a:t>4. </a:t>
            </a:r>
            <a:r>
              <a:rPr sz="1800" b="0" dirty="0"/>
              <a:t>Hatemi G, et al. 2018 Update of the EULAR recommendations for the management of </a:t>
            </a:r>
            <a:r>
              <a:rPr sz="1800" b="0" dirty="0" err="1"/>
              <a:t>Behcet's</a:t>
            </a:r>
            <a:r>
              <a:rPr sz="1800" b="0" dirty="0"/>
              <a:t> syndrome. Ann Rheum Dis. 2018;77(6):808–18.</a:t>
            </a:r>
          </a:p>
        </p:txBody>
      </p:sp>
      <p:sp>
        <p:nvSpPr>
          <p:cNvPr id="45" name="Right Eye - Before Treatment"/>
          <p:cNvSpPr txBox="1"/>
          <p:nvPr/>
        </p:nvSpPr>
        <p:spPr>
          <a:xfrm>
            <a:off x="17108729" y="9138565"/>
            <a:ext cx="6454889" cy="497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331470" defTabSz="449580">
              <a:lnSpc>
                <a:spcPct val="140000"/>
              </a:lnSpc>
              <a:defRPr sz="2700" b="1">
                <a:latin typeface="+mn-lt"/>
                <a:ea typeface="+mn-ea"/>
                <a:cs typeface="+mn-cs"/>
                <a:sym typeface="Helvetica"/>
              </a:defRPr>
            </a:lvl1pPr>
          </a:lstStyle>
          <a:p>
            <a:r>
              <a:rPr dirty="0"/>
              <a:t>Right Eye - Before Treatment</a:t>
            </a:r>
          </a:p>
        </p:txBody>
      </p:sp>
      <p:sp>
        <p:nvSpPr>
          <p:cNvPr id="46" name="Left Eye - Before Treatment"/>
          <p:cNvSpPr txBox="1"/>
          <p:nvPr/>
        </p:nvSpPr>
        <p:spPr>
          <a:xfrm>
            <a:off x="17146646" y="13813947"/>
            <a:ext cx="6454890" cy="497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331470" defTabSz="449580">
              <a:lnSpc>
                <a:spcPct val="140000"/>
              </a:lnSpc>
              <a:defRPr sz="2700" b="1">
                <a:latin typeface="+mn-lt"/>
                <a:ea typeface="+mn-ea"/>
                <a:cs typeface="+mn-cs"/>
                <a:sym typeface="Helvetica"/>
              </a:defRPr>
            </a:lvl1pPr>
          </a:lstStyle>
          <a:p>
            <a:r>
              <a:rPr dirty="0"/>
              <a:t>Left Eye - Before Treatment</a:t>
            </a:r>
          </a:p>
        </p:txBody>
      </p:sp>
      <p:pic>
        <p:nvPicPr>
          <p:cNvPr id="47" name="Imagem" descr="Imagem"/>
          <p:cNvPicPr>
            <a:picLocks noChangeAspect="1"/>
          </p:cNvPicPr>
          <p:nvPr/>
        </p:nvPicPr>
        <p:blipFill>
          <a:blip r:embed="rId2"/>
          <a:stretch>
            <a:fillRect/>
          </a:stretch>
        </p:blipFill>
        <p:spPr>
          <a:xfrm>
            <a:off x="17093956" y="9809840"/>
            <a:ext cx="3866563" cy="3823512"/>
          </a:xfrm>
          <a:prstGeom prst="rect">
            <a:avLst/>
          </a:prstGeom>
          <a:ln w="12700">
            <a:miter lim="400000"/>
          </a:ln>
        </p:spPr>
      </p:pic>
      <p:pic>
        <p:nvPicPr>
          <p:cNvPr id="48" name="Imagem" descr="Imagem"/>
          <p:cNvPicPr>
            <a:picLocks/>
          </p:cNvPicPr>
          <p:nvPr/>
        </p:nvPicPr>
        <p:blipFill>
          <a:blip r:embed="rId3"/>
          <a:stretch>
            <a:fillRect/>
          </a:stretch>
        </p:blipFill>
        <p:spPr>
          <a:xfrm>
            <a:off x="17108729" y="14480655"/>
            <a:ext cx="3865072" cy="3860801"/>
          </a:xfrm>
          <a:prstGeom prst="rect">
            <a:avLst/>
          </a:prstGeom>
          <a:ln w="12700">
            <a:miter lim="400000"/>
          </a:ln>
        </p:spPr>
      </p:pic>
      <p:pic>
        <p:nvPicPr>
          <p:cNvPr id="49" name="Imagem 2" descr="Imagem 2"/>
          <p:cNvPicPr>
            <a:picLocks/>
          </p:cNvPicPr>
          <p:nvPr/>
        </p:nvPicPr>
        <p:blipFill>
          <a:blip r:embed="rId4"/>
          <a:stretch>
            <a:fillRect/>
          </a:stretch>
        </p:blipFill>
        <p:spPr>
          <a:xfrm>
            <a:off x="21642094" y="9743193"/>
            <a:ext cx="3860801" cy="3860801"/>
          </a:xfrm>
          <a:prstGeom prst="rect">
            <a:avLst/>
          </a:prstGeom>
          <a:ln w="12700">
            <a:miter lim="400000"/>
          </a:ln>
        </p:spPr>
      </p:pic>
      <p:pic>
        <p:nvPicPr>
          <p:cNvPr id="50" name="Imagem" descr="Imagem"/>
          <p:cNvPicPr>
            <a:picLocks/>
          </p:cNvPicPr>
          <p:nvPr/>
        </p:nvPicPr>
        <p:blipFill>
          <a:blip r:embed="rId5"/>
          <a:stretch>
            <a:fillRect/>
          </a:stretch>
        </p:blipFill>
        <p:spPr>
          <a:xfrm>
            <a:off x="26193343" y="9704770"/>
            <a:ext cx="3860801" cy="3860801"/>
          </a:xfrm>
          <a:prstGeom prst="rect">
            <a:avLst/>
          </a:prstGeom>
          <a:ln w="12700">
            <a:miter lim="400000"/>
          </a:ln>
        </p:spPr>
      </p:pic>
      <p:pic>
        <p:nvPicPr>
          <p:cNvPr id="51" name="Imagem" descr="Imagem"/>
          <p:cNvPicPr>
            <a:picLocks/>
          </p:cNvPicPr>
          <p:nvPr/>
        </p:nvPicPr>
        <p:blipFill>
          <a:blip r:embed="rId6"/>
          <a:stretch>
            <a:fillRect/>
          </a:stretch>
        </p:blipFill>
        <p:spPr>
          <a:xfrm>
            <a:off x="26193343" y="14543561"/>
            <a:ext cx="3860801" cy="3860801"/>
          </a:xfrm>
          <a:prstGeom prst="rect">
            <a:avLst/>
          </a:prstGeom>
          <a:ln w="12700">
            <a:miter lim="400000"/>
          </a:ln>
        </p:spPr>
      </p:pic>
      <p:pic>
        <p:nvPicPr>
          <p:cNvPr id="52" name="Imagem 3" descr="Imagem 3"/>
          <p:cNvPicPr>
            <a:picLocks/>
          </p:cNvPicPr>
          <p:nvPr/>
        </p:nvPicPr>
        <p:blipFill>
          <a:blip r:embed="rId7"/>
          <a:stretch>
            <a:fillRect/>
          </a:stretch>
        </p:blipFill>
        <p:spPr>
          <a:xfrm>
            <a:off x="21600531" y="14541647"/>
            <a:ext cx="3866563" cy="3860801"/>
          </a:xfrm>
          <a:prstGeom prst="rect">
            <a:avLst/>
          </a:prstGeom>
          <a:ln w="12700">
            <a:miter lim="400000"/>
          </a:ln>
        </p:spPr>
      </p:pic>
      <p:sp>
        <p:nvSpPr>
          <p:cNvPr id="53" name="Figure 1 - A: Fundoscopy of right eye; B: Mid phase AGF."/>
          <p:cNvSpPr txBox="1"/>
          <p:nvPr/>
        </p:nvSpPr>
        <p:spPr>
          <a:xfrm>
            <a:off x="16676258" y="18536716"/>
            <a:ext cx="14047622" cy="43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algn="just" defTabSz="449580">
              <a:lnSpc>
                <a:spcPct val="140000"/>
              </a:lnSpc>
              <a:defRPr sz="2400" b="1">
                <a:latin typeface="Arial"/>
                <a:ea typeface="Arial"/>
                <a:cs typeface="Arial"/>
                <a:sym typeface="Arial"/>
              </a:defRPr>
            </a:pPr>
            <a:r>
              <a:t>Figure 1 -</a:t>
            </a:r>
            <a:r>
              <a:rPr b="0"/>
              <a:t> A: Fundoscopy; B: fluorescein angiography; C: macular OCT</a:t>
            </a:r>
          </a:p>
        </p:txBody>
      </p:sp>
      <p:sp>
        <p:nvSpPr>
          <p:cNvPr id="54" name="1"/>
          <p:cNvSpPr txBox="1"/>
          <p:nvPr/>
        </p:nvSpPr>
        <p:spPr>
          <a:xfrm>
            <a:off x="20073991" y="13224827"/>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t>A</a:t>
            </a:r>
          </a:p>
        </p:txBody>
      </p:sp>
      <p:sp>
        <p:nvSpPr>
          <p:cNvPr id="55" name="1"/>
          <p:cNvSpPr txBox="1"/>
          <p:nvPr/>
        </p:nvSpPr>
        <p:spPr>
          <a:xfrm>
            <a:off x="24877245" y="13224827"/>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t>B</a:t>
            </a:r>
          </a:p>
        </p:txBody>
      </p:sp>
      <p:sp>
        <p:nvSpPr>
          <p:cNvPr id="56" name="1"/>
          <p:cNvSpPr txBox="1"/>
          <p:nvPr/>
        </p:nvSpPr>
        <p:spPr>
          <a:xfrm>
            <a:off x="29396137" y="13224827"/>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t>C</a:t>
            </a:r>
          </a:p>
        </p:txBody>
      </p:sp>
      <p:sp>
        <p:nvSpPr>
          <p:cNvPr id="57" name="Linha"/>
          <p:cNvSpPr/>
          <p:nvPr/>
        </p:nvSpPr>
        <p:spPr>
          <a:xfrm>
            <a:off x="16801603" y="19285548"/>
            <a:ext cx="13528069" cy="1"/>
          </a:xfrm>
          <a:prstGeom prst="line">
            <a:avLst/>
          </a:prstGeom>
          <a:ln w="38100">
            <a:solidFill>
              <a:srgbClr val="0B457C"/>
            </a:solidFill>
          </a:ln>
          <a:effectLst>
            <a:outerShdw blurRad="38100" dist="20000" dir="5400000" rotWithShape="0">
              <a:srgbClr val="000000">
                <a:alpha val="38000"/>
              </a:srgbClr>
            </a:outerShdw>
          </a:effectLst>
        </p:spPr>
        <p:txBody>
          <a:bodyPr lIns="45718" tIns="45718" rIns="45718" bIns="45718"/>
          <a:lstStyle/>
          <a:p>
            <a:endParaRPr/>
          </a:p>
        </p:txBody>
      </p:sp>
      <p:sp>
        <p:nvSpPr>
          <p:cNvPr id="58" name="Right Eye - Before Treatment"/>
          <p:cNvSpPr txBox="1"/>
          <p:nvPr/>
        </p:nvSpPr>
        <p:spPr>
          <a:xfrm>
            <a:off x="17260072" y="19257785"/>
            <a:ext cx="6454889" cy="497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defTabSz="449580">
              <a:lnSpc>
                <a:spcPct val="140000"/>
              </a:lnSpc>
              <a:defRPr sz="2700" b="1">
                <a:latin typeface="+mn-lt"/>
                <a:ea typeface="+mn-ea"/>
                <a:cs typeface="+mn-cs"/>
                <a:sym typeface="Helvetica"/>
              </a:defRPr>
            </a:pPr>
            <a:r>
              <a:rPr dirty="0"/>
              <a:t>Right Eye – After </a:t>
            </a:r>
            <a:r>
              <a:rPr dirty="0" err="1"/>
              <a:t>pulsotherapy</a:t>
            </a:r>
            <a:endParaRPr dirty="0"/>
          </a:p>
        </p:txBody>
      </p:sp>
      <p:sp>
        <p:nvSpPr>
          <p:cNvPr id="59" name="Left Eye - Before Treatment"/>
          <p:cNvSpPr txBox="1"/>
          <p:nvPr/>
        </p:nvSpPr>
        <p:spPr>
          <a:xfrm>
            <a:off x="17289811" y="23245676"/>
            <a:ext cx="6454890" cy="497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defTabSz="449580">
              <a:lnSpc>
                <a:spcPct val="140000"/>
              </a:lnSpc>
              <a:defRPr sz="2700" b="1">
                <a:latin typeface="+mn-lt"/>
                <a:ea typeface="+mn-ea"/>
                <a:cs typeface="+mn-cs"/>
                <a:sym typeface="Helvetica"/>
              </a:defRPr>
            </a:pPr>
            <a:r>
              <a:rPr dirty="0"/>
              <a:t>Left Eye – After </a:t>
            </a:r>
            <a:r>
              <a:rPr dirty="0" err="1"/>
              <a:t>pulsotherapy</a:t>
            </a:r>
            <a:endParaRPr dirty="0"/>
          </a:p>
        </p:txBody>
      </p:sp>
      <p:pic>
        <p:nvPicPr>
          <p:cNvPr id="60" name="Imagem 5" descr="Imagem 5"/>
          <p:cNvPicPr>
            <a:picLocks noChangeAspect="1"/>
          </p:cNvPicPr>
          <p:nvPr/>
        </p:nvPicPr>
        <p:blipFill>
          <a:blip r:embed="rId8"/>
          <a:srcRect l="7624"/>
          <a:stretch>
            <a:fillRect/>
          </a:stretch>
        </p:blipFill>
        <p:spPr>
          <a:xfrm flipH="1">
            <a:off x="17185495" y="23879576"/>
            <a:ext cx="3759733" cy="3104068"/>
          </a:xfrm>
          <a:prstGeom prst="rect">
            <a:avLst/>
          </a:prstGeom>
          <a:ln w="12700">
            <a:miter lim="400000"/>
          </a:ln>
        </p:spPr>
      </p:pic>
      <p:pic>
        <p:nvPicPr>
          <p:cNvPr id="61" name="Imagem 7" descr="Imagem 7"/>
          <p:cNvPicPr>
            <a:picLocks/>
          </p:cNvPicPr>
          <p:nvPr/>
        </p:nvPicPr>
        <p:blipFill>
          <a:blip r:embed="rId9"/>
          <a:stretch>
            <a:fillRect/>
          </a:stretch>
        </p:blipFill>
        <p:spPr>
          <a:xfrm flipH="1">
            <a:off x="17180517" y="20017090"/>
            <a:ext cx="3721495" cy="3104067"/>
          </a:xfrm>
          <a:prstGeom prst="rect">
            <a:avLst/>
          </a:prstGeom>
          <a:ln w="12700">
            <a:miter lim="400000"/>
          </a:ln>
        </p:spPr>
      </p:pic>
      <p:pic>
        <p:nvPicPr>
          <p:cNvPr id="62" name="Imagem 9" descr="Imagem 9"/>
          <p:cNvPicPr>
            <a:picLocks noChangeAspect="1"/>
          </p:cNvPicPr>
          <p:nvPr/>
        </p:nvPicPr>
        <p:blipFill>
          <a:blip r:embed="rId10"/>
          <a:stretch>
            <a:fillRect/>
          </a:stretch>
        </p:blipFill>
        <p:spPr>
          <a:xfrm>
            <a:off x="21407833" y="23879280"/>
            <a:ext cx="3104068" cy="3104067"/>
          </a:xfrm>
          <a:prstGeom prst="rect">
            <a:avLst/>
          </a:prstGeom>
          <a:ln w="12700">
            <a:miter lim="400000"/>
          </a:ln>
        </p:spPr>
      </p:pic>
      <p:pic>
        <p:nvPicPr>
          <p:cNvPr id="63" name="Imagem 11" descr="Imagem 11"/>
          <p:cNvPicPr>
            <a:picLocks noChangeAspect="1"/>
          </p:cNvPicPr>
          <p:nvPr/>
        </p:nvPicPr>
        <p:blipFill>
          <a:blip r:embed="rId11"/>
          <a:stretch>
            <a:fillRect/>
          </a:stretch>
        </p:blipFill>
        <p:spPr>
          <a:xfrm>
            <a:off x="21431279" y="20018262"/>
            <a:ext cx="3104068" cy="3104067"/>
          </a:xfrm>
          <a:prstGeom prst="rect">
            <a:avLst/>
          </a:prstGeom>
          <a:ln w="12700">
            <a:miter lim="400000"/>
          </a:ln>
        </p:spPr>
      </p:pic>
      <p:pic>
        <p:nvPicPr>
          <p:cNvPr id="64" name="Imagem 16" descr="Imagem 16"/>
          <p:cNvPicPr>
            <a:picLocks noChangeAspect="1"/>
          </p:cNvPicPr>
          <p:nvPr/>
        </p:nvPicPr>
        <p:blipFill>
          <a:blip r:embed="rId12"/>
          <a:stretch>
            <a:fillRect/>
          </a:stretch>
        </p:blipFill>
        <p:spPr>
          <a:xfrm>
            <a:off x="24982361" y="20273751"/>
            <a:ext cx="4939453" cy="2545451"/>
          </a:xfrm>
          <a:prstGeom prst="rect">
            <a:avLst/>
          </a:prstGeom>
          <a:ln w="12700">
            <a:miter lim="400000"/>
          </a:ln>
        </p:spPr>
      </p:pic>
      <p:pic>
        <p:nvPicPr>
          <p:cNvPr id="65" name="Imagem 18" descr="Imagem 18"/>
          <p:cNvPicPr>
            <a:picLocks noChangeAspect="1"/>
          </p:cNvPicPr>
          <p:nvPr/>
        </p:nvPicPr>
        <p:blipFill>
          <a:blip r:embed="rId13"/>
          <a:stretch>
            <a:fillRect/>
          </a:stretch>
        </p:blipFill>
        <p:spPr>
          <a:xfrm>
            <a:off x="25038767" y="24244706"/>
            <a:ext cx="4906496" cy="2295338"/>
          </a:xfrm>
          <a:prstGeom prst="rect">
            <a:avLst/>
          </a:prstGeom>
          <a:ln w="12700">
            <a:miter lim="400000"/>
          </a:ln>
        </p:spPr>
      </p:pic>
      <p:sp>
        <p:nvSpPr>
          <p:cNvPr id="66" name="Figure 1 - A: Fundoscopy of right eye; B: Mid phase AGF."/>
          <p:cNvSpPr txBox="1"/>
          <p:nvPr/>
        </p:nvSpPr>
        <p:spPr>
          <a:xfrm>
            <a:off x="16733360" y="27172496"/>
            <a:ext cx="14047622" cy="437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algn="just" defTabSz="449580">
              <a:lnSpc>
                <a:spcPct val="140000"/>
              </a:lnSpc>
              <a:defRPr sz="2400" b="1">
                <a:latin typeface="Arial"/>
                <a:ea typeface="Arial"/>
                <a:cs typeface="Arial"/>
                <a:sym typeface="Arial"/>
              </a:defRPr>
            </a:pPr>
            <a:r>
              <a:rPr dirty="0"/>
              <a:t>Figure 2 -</a:t>
            </a:r>
            <a:r>
              <a:rPr b="0" dirty="0"/>
              <a:t> A: Fundoscopy; B: fluorescein angiography; C: macular OCT</a:t>
            </a:r>
          </a:p>
        </p:txBody>
      </p:sp>
      <p:sp>
        <p:nvSpPr>
          <p:cNvPr id="67" name="Linha"/>
          <p:cNvSpPr/>
          <p:nvPr/>
        </p:nvSpPr>
        <p:spPr>
          <a:xfrm>
            <a:off x="16936036" y="27838179"/>
            <a:ext cx="13528068" cy="1"/>
          </a:xfrm>
          <a:prstGeom prst="line">
            <a:avLst/>
          </a:prstGeom>
          <a:ln w="38100">
            <a:solidFill>
              <a:srgbClr val="0B457C"/>
            </a:solidFill>
          </a:ln>
          <a:effectLst>
            <a:outerShdw blurRad="38100" dist="20000" dir="5400000" rotWithShape="0">
              <a:srgbClr val="000000">
                <a:alpha val="38000"/>
              </a:srgbClr>
            </a:outerShdw>
          </a:effectLst>
        </p:spPr>
        <p:txBody>
          <a:bodyPr lIns="45718" tIns="45718" rIns="45718" bIns="45718"/>
          <a:lstStyle/>
          <a:p>
            <a:endParaRPr/>
          </a:p>
        </p:txBody>
      </p:sp>
      <p:sp>
        <p:nvSpPr>
          <p:cNvPr id="68" name="1"/>
          <p:cNvSpPr txBox="1"/>
          <p:nvPr/>
        </p:nvSpPr>
        <p:spPr>
          <a:xfrm>
            <a:off x="20353030" y="22799519"/>
            <a:ext cx="765097" cy="338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A</a:t>
            </a:r>
          </a:p>
        </p:txBody>
      </p:sp>
      <p:sp>
        <p:nvSpPr>
          <p:cNvPr id="69" name="1"/>
          <p:cNvSpPr txBox="1"/>
          <p:nvPr/>
        </p:nvSpPr>
        <p:spPr>
          <a:xfrm>
            <a:off x="23661717" y="22663446"/>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B</a:t>
            </a:r>
          </a:p>
        </p:txBody>
      </p:sp>
      <p:sp>
        <p:nvSpPr>
          <p:cNvPr id="70" name="1"/>
          <p:cNvSpPr txBox="1"/>
          <p:nvPr/>
        </p:nvSpPr>
        <p:spPr>
          <a:xfrm>
            <a:off x="23684423" y="26528072"/>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B</a:t>
            </a:r>
          </a:p>
        </p:txBody>
      </p:sp>
      <p:sp>
        <p:nvSpPr>
          <p:cNvPr id="71" name="1"/>
          <p:cNvSpPr txBox="1"/>
          <p:nvPr/>
        </p:nvSpPr>
        <p:spPr>
          <a:xfrm>
            <a:off x="29256795" y="22453544"/>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C</a:t>
            </a:r>
          </a:p>
        </p:txBody>
      </p:sp>
      <p:pic>
        <p:nvPicPr>
          <p:cNvPr id="72" name="Imagem 20" descr="Imagem 20"/>
          <p:cNvPicPr>
            <a:picLocks noChangeAspect="1"/>
          </p:cNvPicPr>
          <p:nvPr/>
        </p:nvPicPr>
        <p:blipFill>
          <a:blip r:embed="rId14"/>
          <a:stretch>
            <a:fillRect/>
          </a:stretch>
        </p:blipFill>
        <p:spPr>
          <a:xfrm>
            <a:off x="18761395" y="29002250"/>
            <a:ext cx="5139308" cy="2209801"/>
          </a:xfrm>
          <a:prstGeom prst="rect">
            <a:avLst/>
          </a:prstGeom>
          <a:ln w="12700">
            <a:miter lim="400000"/>
          </a:ln>
        </p:spPr>
      </p:pic>
      <p:pic>
        <p:nvPicPr>
          <p:cNvPr id="73" name="Imagem 22" descr="Imagem 22"/>
          <p:cNvPicPr>
            <a:picLocks noChangeAspect="1"/>
          </p:cNvPicPr>
          <p:nvPr/>
        </p:nvPicPr>
        <p:blipFill>
          <a:blip r:embed="rId15"/>
          <a:stretch>
            <a:fillRect/>
          </a:stretch>
        </p:blipFill>
        <p:spPr>
          <a:xfrm>
            <a:off x="16591872" y="29003673"/>
            <a:ext cx="2209801" cy="2209801"/>
          </a:xfrm>
          <a:prstGeom prst="rect">
            <a:avLst/>
          </a:prstGeom>
          <a:ln w="12700">
            <a:miter lim="400000"/>
          </a:ln>
        </p:spPr>
      </p:pic>
      <p:pic>
        <p:nvPicPr>
          <p:cNvPr id="74" name="Imagem 24" descr="Imagem 24"/>
          <p:cNvPicPr>
            <a:picLocks noChangeAspect="1"/>
          </p:cNvPicPr>
          <p:nvPr/>
        </p:nvPicPr>
        <p:blipFill>
          <a:blip r:embed="rId16"/>
          <a:stretch>
            <a:fillRect/>
          </a:stretch>
        </p:blipFill>
        <p:spPr>
          <a:xfrm>
            <a:off x="16553274" y="32149887"/>
            <a:ext cx="2209801" cy="2209801"/>
          </a:xfrm>
          <a:prstGeom prst="rect">
            <a:avLst/>
          </a:prstGeom>
          <a:ln w="12700">
            <a:miter lim="400000"/>
          </a:ln>
        </p:spPr>
      </p:pic>
      <p:pic>
        <p:nvPicPr>
          <p:cNvPr id="75" name="Imagem 32" descr="Imagem 32"/>
          <p:cNvPicPr>
            <a:picLocks noChangeAspect="1"/>
          </p:cNvPicPr>
          <p:nvPr/>
        </p:nvPicPr>
        <p:blipFill>
          <a:blip r:embed="rId17"/>
          <a:stretch>
            <a:fillRect/>
          </a:stretch>
        </p:blipFill>
        <p:spPr>
          <a:xfrm>
            <a:off x="18711141" y="32161273"/>
            <a:ext cx="5146495" cy="2212893"/>
          </a:xfrm>
          <a:prstGeom prst="rect">
            <a:avLst/>
          </a:prstGeom>
          <a:ln w="12700">
            <a:miter lim="400000"/>
          </a:ln>
        </p:spPr>
      </p:pic>
      <p:sp>
        <p:nvSpPr>
          <p:cNvPr id="76" name="Right Eye - Before Treatment"/>
          <p:cNvSpPr txBox="1"/>
          <p:nvPr/>
        </p:nvSpPr>
        <p:spPr>
          <a:xfrm>
            <a:off x="16619934" y="28295384"/>
            <a:ext cx="7508314" cy="497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defTabSz="449580">
              <a:lnSpc>
                <a:spcPct val="140000"/>
              </a:lnSpc>
              <a:defRPr sz="2700" b="1">
                <a:latin typeface="+mn-lt"/>
                <a:ea typeface="+mn-ea"/>
                <a:cs typeface="+mn-cs"/>
                <a:sym typeface="Helvetica"/>
              </a:defRPr>
            </a:pPr>
            <a:r>
              <a:rPr dirty="0"/>
              <a:t>Right Eye – After dexamethasone Implant</a:t>
            </a:r>
          </a:p>
        </p:txBody>
      </p:sp>
      <p:sp>
        <p:nvSpPr>
          <p:cNvPr id="77" name="Right Eye - Before Treatment"/>
          <p:cNvSpPr txBox="1"/>
          <p:nvPr/>
        </p:nvSpPr>
        <p:spPr>
          <a:xfrm>
            <a:off x="16650414" y="31435652"/>
            <a:ext cx="7508314" cy="624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defTabSz="449580">
              <a:lnSpc>
                <a:spcPct val="140000"/>
              </a:lnSpc>
              <a:defRPr sz="2700" b="1">
                <a:latin typeface="+mn-lt"/>
                <a:ea typeface="+mn-ea"/>
                <a:cs typeface="+mn-cs"/>
                <a:sym typeface="Helvetica"/>
              </a:defRPr>
            </a:pPr>
            <a:r>
              <a:rPr dirty="0"/>
              <a:t>Left Eye – NO</a:t>
            </a:r>
            <a:r>
              <a:rPr lang="en-US" dirty="0"/>
              <a:t> dexamethasone </a:t>
            </a:r>
            <a:r>
              <a:rPr dirty="0"/>
              <a:t>Implant</a:t>
            </a:r>
          </a:p>
        </p:txBody>
      </p:sp>
      <p:sp>
        <p:nvSpPr>
          <p:cNvPr id="78" name="1"/>
          <p:cNvSpPr txBox="1"/>
          <p:nvPr/>
        </p:nvSpPr>
        <p:spPr>
          <a:xfrm>
            <a:off x="18196140" y="30805926"/>
            <a:ext cx="765097"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A</a:t>
            </a:r>
          </a:p>
        </p:txBody>
      </p:sp>
      <p:sp>
        <p:nvSpPr>
          <p:cNvPr id="80" name="1"/>
          <p:cNvSpPr txBox="1"/>
          <p:nvPr/>
        </p:nvSpPr>
        <p:spPr>
          <a:xfrm>
            <a:off x="23189217" y="30833180"/>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B</a:t>
            </a:r>
          </a:p>
        </p:txBody>
      </p:sp>
      <p:sp>
        <p:nvSpPr>
          <p:cNvPr id="81" name="1"/>
          <p:cNvSpPr txBox="1"/>
          <p:nvPr/>
        </p:nvSpPr>
        <p:spPr>
          <a:xfrm>
            <a:off x="18464183" y="34638422"/>
            <a:ext cx="886528" cy="353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latin typeface="Arial"/>
                <a:ea typeface="Arial"/>
                <a:cs typeface="Arial"/>
                <a:sym typeface="Arial"/>
              </a:defRPr>
            </a:lvl1pPr>
          </a:lstStyle>
          <a:p>
            <a:endParaRPr dirty="0"/>
          </a:p>
        </p:txBody>
      </p:sp>
      <p:sp>
        <p:nvSpPr>
          <p:cNvPr id="82" name="Figure 1 - A: Fundoscopy of right eye; B: Mid phase AGF."/>
          <p:cNvSpPr txBox="1"/>
          <p:nvPr/>
        </p:nvSpPr>
        <p:spPr>
          <a:xfrm>
            <a:off x="16650084" y="34519893"/>
            <a:ext cx="7325873" cy="437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algn="just" defTabSz="449580">
              <a:lnSpc>
                <a:spcPct val="140000"/>
              </a:lnSpc>
              <a:defRPr sz="2400" b="1">
                <a:latin typeface="Arial"/>
                <a:ea typeface="Arial"/>
                <a:cs typeface="Arial"/>
                <a:sym typeface="Arial"/>
              </a:defRPr>
            </a:pPr>
            <a:r>
              <a:rPr dirty="0"/>
              <a:t>Figure 3 -</a:t>
            </a:r>
            <a:r>
              <a:rPr b="0" dirty="0"/>
              <a:t> A: Fundoscopy; B: macular OCT</a:t>
            </a:r>
          </a:p>
        </p:txBody>
      </p:sp>
      <p:sp>
        <p:nvSpPr>
          <p:cNvPr id="83" name="Linha"/>
          <p:cNvSpPr/>
          <p:nvPr/>
        </p:nvSpPr>
        <p:spPr>
          <a:xfrm flipH="1">
            <a:off x="23958648" y="28320570"/>
            <a:ext cx="75254" cy="6840656"/>
          </a:xfrm>
          <a:prstGeom prst="line">
            <a:avLst/>
          </a:prstGeom>
          <a:ln w="38100">
            <a:solidFill>
              <a:srgbClr val="0B457C"/>
            </a:solidFill>
          </a:ln>
          <a:effectLst>
            <a:outerShdw blurRad="38100" dist="20000" dir="5400000" rotWithShape="0">
              <a:srgbClr val="000000">
                <a:alpha val="38000"/>
              </a:srgbClr>
            </a:outerShdw>
          </a:effectLst>
        </p:spPr>
        <p:txBody>
          <a:bodyPr lIns="45718" tIns="45718" rIns="45718" bIns="45718"/>
          <a:lstStyle/>
          <a:p>
            <a:endParaRPr/>
          </a:p>
        </p:txBody>
      </p:sp>
      <p:sp>
        <p:nvSpPr>
          <p:cNvPr id="85" name="1"/>
          <p:cNvSpPr txBox="1"/>
          <p:nvPr/>
        </p:nvSpPr>
        <p:spPr>
          <a:xfrm>
            <a:off x="6210765" y="10095346"/>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latin typeface="Arial"/>
                <a:ea typeface="Arial"/>
                <a:cs typeface="Arial"/>
                <a:sym typeface="Arial"/>
              </a:defRPr>
            </a:lvl1pPr>
          </a:lstStyle>
          <a:p>
            <a:r>
              <a:rPr dirty="0"/>
              <a:t>1</a:t>
            </a:r>
          </a:p>
        </p:txBody>
      </p:sp>
      <p:sp>
        <p:nvSpPr>
          <p:cNvPr id="86" name="1"/>
          <p:cNvSpPr txBox="1"/>
          <p:nvPr/>
        </p:nvSpPr>
        <p:spPr>
          <a:xfrm>
            <a:off x="6180427" y="12098314"/>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latin typeface="Arial"/>
                <a:ea typeface="Arial"/>
                <a:cs typeface="Arial"/>
                <a:sym typeface="Arial"/>
              </a:defRPr>
            </a:lvl1pPr>
          </a:lstStyle>
          <a:p>
            <a:r>
              <a:rPr dirty="0"/>
              <a:t>2</a:t>
            </a:r>
          </a:p>
        </p:txBody>
      </p:sp>
      <p:sp>
        <p:nvSpPr>
          <p:cNvPr id="87" name="Retângulo 107"/>
          <p:cNvSpPr txBox="1"/>
          <p:nvPr/>
        </p:nvSpPr>
        <p:spPr>
          <a:xfrm>
            <a:off x="2082491" y="17487994"/>
            <a:ext cx="13785683" cy="15758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10000"/>
              </a:lnSpc>
              <a:defRPr sz="3200">
                <a:uFill>
                  <a:solidFill>
                    <a:srgbClr val="000000"/>
                  </a:solidFill>
                </a:uFill>
                <a:latin typeface="Arial"/>
                <a:ea typeface="Arial"/>
                <a:cs typeface="Arial"/>
                <a:sym typeface="Arial"/>
              </a:defRPr>
            </a:pPr>
            <a:r>
              <a:rPr sz="3000" dirty="0"/>
              <a:t>       </a:t>
            </a:r>
            <a:r>
              <a:rPr sz="2900" dirty="0"/>
              <a:t>This case is about a 31-year-old woman with sudden vision loss in both eyes for one day. At</a:t>
            </a:r>
            <a:r>
              <a:rPr lang="pt-BR" sz="2900" dirty="0"/>
              <a:t> </a:t>
            </a:r>
            <a:r>
              <a:rPr lang="en-US" sz="2900" dirty="0"/>
              <a:t>the</a:t>
            </a:r>
            <a:r>
              <a:rPr sz="2900" dirty="0"/>
              <a:t> first evaluation, she presented best-corrected visual acuity (BCVA) of 20/100 in the right eye (OD) and 20/60 in the left eye (OS). Slit-lamp examination was normal. Fundoscopy showed tortuous vessels, macular whitish lesions with retinal hemorrhages in both eyes (Figure 1A). Fluorescein angiography demonstrated macular occlusive vasculitis with retinal vein sheathing (Figure 1B). Cystoid macular edema was showed on the optic coherence tomography (Figure 1C). </a:t>
            </a:r>
          </a:p>
          <a:p>
            <a:pPr algn="just">
              <a:lnSpc>
                <a:spcPct val="110000"/>
              </a:lnSpc>
              <a:defRPr sz="3200">
                <a:uFill>
                  <a:solidFill>
                    <a:srgbClr val="000000"/>
                  </a:solidFill>
                </a:uFill>
                <a:latin typeface="Arial"/>
                <a:ea typeface="Arial"/>
                <a:cs typeface="Arial"/>
                <a:sym typeface="Arial"/>
              </a:defRPr>
            </a:pPr>
            <a:r>
              <a:rPr sz="2900" dirty="0"/>
              <a:t>       At medical record review, she reported some episodes of oral painful ulcers during the last year, and genital painful ulcers recently. In biochemical examinations, there were no increase in inflammatory rate, angiotensin-converting enzyme or complement levels. Autoantibodies (antinuclear antibody,  antineutrophil cytoplasmic antibody, rheumatoid factor, anti-Ro (SSA), anti-La (SSB), anti-</a:t>
            </a:r>
            <a:r>
              <a:rPr sz="2900" dirty="0" err="1"/>
              <a:t>Sm</a:t>
            </a:r>
            <a:r>
              <a:rPr sz="2900" dirty="0"/>
              <a:t>, anti-dsDNA), HLA B-27 and serological tests for infectious diseases</a:t>
            </a:r>
            <a:r>
              <a:rPr lang="en-US" sz="2900" dirty="0"/>
              <a:t> (tuberculosis, syphilis, toxoplasmosis, HIV)</a:t>
            </a:r>
            <a:r>
              <a:rPr sz="2900" dirty="0"/>
              <a:t> were negative. Computed tomography imaging of abdomen and thorax revealed no significant abnormalities. HLA-B51 was positive in this patient. </a:t>
            </a:r>
          </a:p>
          <a:p>
            <a:pPr algn="just">
              <a:lnSpc>
                <a:spcPct val="110000"/>
              </a:lnSpc>
              <a:defRPr sz="3200">
                <a:uFill>
                  <a:solidFill>
                    <a:srgbClr val="000000"/>
                  </a:solidFill>
                </a:uFill>
                <a:latin typeface="Arial"/>
                <a:ea typeface="Arial"/>
                <a:cs typeface="Arial"/>
                <a:sym typeface="Arial"/>
              </a:defRPr>
            </a:pPr>
            <a:r>
              <a:rPr sz="2900" dirty="0"/>
              <a:t>       Based on these findings, this case was diagnosed as posterior uveitis and retinal vasculitis associated with </a:t>
            </a:r>
            <a:r>
              <a:rPr sz="2900" dirty="0" err="1"/>
              <a:t>Behçet</a:t>
            </a:r>
            <a:r>
              <a:rPr sz="2900" dirty="0"/>
              <a:t> disease. The patient was treated with pulse intravenous (IV) methylprednisolone therapy (1g/day for 3 days) followed by</a:t>
            </a:r>
            <a:r>
              <a:rPr lang="en-US" sz="2900" dirty="0"/>
              <a:t> oral</a:t>
            </a:r>
            <a:r>
              <a:rPr sz="2900" dirty="0"/>
              <a:t> prednisone 1mg/kg/day. </a:t>
            </a:r>
            <a:r>
              <a:rPr lang="en-US" sz="2900" dirty="0"/>
              <a:t>One week a</a:t>
            </a:r>
            <a:r>
              <a:rPr sz="2900" dirty="0"/>
              <a:t>fter IV therapy with glucocorticoid a new eye examination were performed, revealing progress of macular ischemia (Figure 2). Additionally, an injection of dexamethasone implant in the right eye was performed (the </a:t>
            </a:r>
            <a:r>
              <a:rPr lang="en-US" sz="2900" dirty="0"/>
              <a:t>eye</a:t>
            </a:r>
            <a:r>
              <a:rPr sz="2900" dirty="0"/>
              <a:t> with the worst visual acuity). </a:t>
            </a:r>
          </a:p>
          <a:p>
            <a:pPr algn="just">
              <a:lnSpc>
                <a:spcPct val="110000"/>
              </a:lnSpc>
              <a:defRPr sz="3200">
                <a:uFill>
                  <a:solidFill>
                    <a:srgbClr val="000000"/>
                  </a:solidFill>
                </a:uFill>
                <a:latin typeface="Arial"/>
                <a:ea typeface="Arial"/>
                <a:cs typeface="Arial"/>
                <a:sym typeface="Arial"/>
              </a:defRPr>
            </a:pPr>
            <a:r>
              <a:rPr sz="2900" dirty="0"/>
              <a:t>  </a:t>
            </a:r>
            <a:r>
              <a:rPr lang="en-US" sz="2900" dirty="0"/>
              <a:t>   </a:t>
            </a:r>
            <a:r>
              <a:rPr sz="2900" dirty="0"/>
              <a:t> BCVA was 20/200 in the OD one month after treatment, despite dexamethasone implant, and improved to 20/20 in the OS. After the initial treatment, the patient was given the TNF blockade agent infliximab (5mg/kg intravenous every 8 weeks). There was a resolution of vasculitis and macular edema in both eyes, however, visual acuity in the right eye did not improve possibly due to foveal ischemia (Figure 3). The </a:t>
            </a:r>
            <a:r>
              <a:rPr lang="en-US" sz="2900" dirty="0"/>
              <a:t>clinical </a:t>
            </a:r>
            <a:r>
              <a:rPr sz="2900" dirty="0"/>
              <a:t>ocular</a:t>
            </a:r>
            <a:r>
              <a:rPr lang="en-US" sz="2900" dirty="0"/>
              <a:t> condition</a:t>
            </a:r>
            <a:r>
              <a:rPr sz="2900" dirty="0"/>
              <a:t> remains stable and in remission (Figure 4).</a:t>
            </a:r>
          </a:p>
          <a:p>
            <a:pPr algn="just">
              <a:defRPr sz="3200">
                <a:uFill>
                  <a:solidFill>
                    <a:srgbClr val="000000"/>
                  </a:solidFill>
                </a:uFill>
                <a:latin typeface="Arial"/>
                <a:ea typeface="Arial"/>
                <a:cs typeface="Arial"/>
                <a:sym typeface="Arial"/>
              </a:defRPr>
            </a:pPr>
            <a:r>
              <a:rPr sz="2800" dirty="0"/>
              <a:t> </a:t>
            </a:r>
          </a:p>
        </p:txBody>
      </p:sp>
      <p:sp>
        <p:nvSpPr>
          <p:cNvPr id="88" name="1"/>
          <p:cNvSpPr txBox="1"/>
          <p:nvPr/>
        </p:nvSpPr>
        <p:spPr>
          <a:xfrm>
            <a:off x="20358352" y="17968741"/>
            <a:ext cx="886528" cy="338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t>A</a:t>
            </a:r>
          </a:p>
        </p:txBody>
      </p:sp>
      <p:sp>
        <p:nvSpPr>
          <p:cNvPr id="89" name="1"/>
          <p:cNvSpPr txBox="1"/>
          <p:nvPr/>
        </p:nvSpPr>
        <p:spPr>
          <a:xfrm>
            <a:off x="24877245" y="17968741"/>
            <a:ext cx="886528" cy="338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t>B</a:t>
            </a:r>
          </a:p>
        </p:txBody>
      </p:sp>
      <p:sp>
        <p:nvSpPr>
          <p:cNvPr id="90" name="1"/>
          <p:cNvSpPr txBox="1"/>
          <p:nvPr/>
        </p:nvSpPr>
        <p:spPr>
          <a:xfrm>
            <a:off x="29396137" y="17968741"/>
            <a:ext cx="886528" cy="338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t>C</a:t>
            </a:r>
          </a:p>
        </p:txBody>
      </p:sp>
      <p:sp>
        <p:nvSpPr>
          <p:cNvPr id="91" name="1"/>
          <p:cNvSpPr txBox="1"/>
          <p:nvPr/>
        </p:nvSpPr>
        <p:spPr>
          <a:xfrm>
            <a:off x="29256796" y="26186248"/>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C</a:t>
            </a:r>
          </a:p>
        </p:txBody>
      </p:sp>
      <p:sp>
        <p:nvSpPr>
          <p:cNvPr id="92" name="1"/>
          <p:cNvSpPr txBox="1"/>
          <p:nvPr/>
        </p:nvSpPr>
        <p:spPr>
          <a:xfrm>
            <a:off x="20353030" y="26598270"/>
            <a:ext cx="765097"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t>A</a:t>
            </a:r>
          </a:p>
        </p:txBody>
      </p:sp>
      <p:sp>
        <p:nvSpPr>
          <p:cNvPr id="93" name="1"/>
          <p:cNvSpPr txBox="1"/>
          <p:nvPr/>
        </p:nvSpPr>
        <p:spPr>
          <a:xfrm>
            <a:off x="18160916" y="33975512"/>
            <a:ext cx="765097"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A</a:t>
            </a:r>
          </a:p>
        </p:txBody>
      </p:sp>
      <p:sp>
        <p:nvSpPr>
          <p:cNvPr id="94" name="1"/>
          <p:cNvSpPr txBox="1"/>
          <p:nvPr/>
        </p:nvSpPr>
        <p:spPr>
          <a:xfrm>
            <a:off x="23173042" y="34021817"/>
            <a:ext cx="886528" cy="338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B</a:t>
            </a:r>
          </a:p>
        </p:txBody>
      </p:sp>
      <p:sp>
        <p:nvSpPr>
          <p:cNvPr id="95" name="Figure 1 - A: Fundoscopy of right eye; B: Mid phase AGF."/>
          <p:cNvSpPr txBox="1"/>
          <p:nvPr/>
        </p:nvSpPr>
        <p:spPr>
          <a:xfrm>
            <a:off x="24460807" y="34477375"/>
            <a:ext cx="7325873" cy="43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algn="just" defTabSz="449580">
              <a:lnSpc>
                <a:spcPct val="140000"/>
              </a:lnSpc>
              <a:defRPr sz="2400" b="1">
                <a:latin typeface="Arial"/>
                <a:ea typeface="Arial"/>
                <a:cs typeface="Arial"/>
                <a:sym typeface="Arial"/>
              </a:defRPr>
            </a:pPr>
            <a:r>
              <a:rPr dirty="0"/>
              <a:t>Figure 4 - </a:t>
            </a:r>
            <a:r>
              <a:rPr b="0" dirty="0"/>
              <a:t>macular OCT</a:t>
            </a:r>
          </a:p>
        </p:txBody>
      </p:sp>
      <p:sp>
        <p:nvSpPr>
          <p:cNvPr id="3" name="Retângulo 2">
            <a:extLst>
              <a:ext uri="{FF2B5EF4-FFF2-40B4-BE49-F238E27FC236}">
                <a16:creationId xmlns:a16="http://schemas.microsoft.com/office/drawing/2014/main" id="{C5EBE716-CB49-C04C-A702-B4757615579A}"/>
              </a:ext>
            </a:extLst>
          </p:cNvPr>
          <p:cNvSpPr/>
          <p:nvPr/>
        </p:nvSpPr>
        <p:spPr>
          <a:xfrm>
            <a:off x="2026023" y="33871443"/>
            <a:ext cx="13949337" cy="3981475"/>
          </a:xfrm>
          <a:prstGeom prst="rect">
            <a:avLst/>
          </a:prstGeom>
        </p:spPr>
        <p:txBody>
          <a:bodyPr wrap="square">
            <a:spAutoFit/>
          </a:bodyPr>
          <a:lstStyle/>
          <a:p>
            <a:pPr algn="just">
              <a:lnSpc>
                <a:spcPct val="110000"/>
              </a:lnSpc>
            </a:pPr>
            <a:r>
              <a:rPr lang="en-US" sz="2900" dirty="0">
                <a:latin typeface="Arial" panose="020B0604020202020204" pitchFamily="34" charset="0"/>
                <a:cs typeface="Arial" panose="020B0604020202020204" pitchFamily="34" charset="0"/>
              </a:rPr>
              <a:t>        The patient of this case had oral and genital painful ulcers plus ocular involvement (posterior uveitis) leading to diagnosis according to the International Study Group for </a:t>
            </a:r>
            <a:r>
              <a:rPr lang="en-US" sz="2900" dirty="0" err="1">
                <a:latin typeface="Arial" panose="020B0604020202020204" pitchFamily="34" charset="0"/>
                <a:cs typeface="Arial" panose="020B0604020202020204" pitchFamily="34" charset="0"/>
              </a:rPr>
              <a:t>Behçet</a:t>
            </a:r>
            <a:r>
              <a:rPr lang="en-US" sz="2900" dirty="0">
                <a:latin typeface="Arial" panose="020B0604020202020204" pitchFamily="34" charset="0"/>
                <a:cs typeface="Arial" panose="020B0604020202020204" pitchFamily="34" charset="0"/>
              </a:rPr>
              <a:t> Disease (ISBC) criteria². Aiming to prompt decrease inflammatory exacerbations and recurrence, treatment was performed following EULAR recommendations such as systemic glucocorticoids and monoclonal anti-TNF antibodies expecting a rapid response end improvement of visual acuity.³  Ocular treatment with dexamethasone implant in the OD was chosen due to the poor response to the systemic corticosteroids and immunosuppressive agents.</a:t>
            </a:r>
            <a:r>
              <a:rPr lang="en-US" sz="2900" baseline="30000" dirty="0">
                <a:latin typeface="Arial" panose="020B0604020202020204" pitchFamily="34" charset="0"/>
                <a:cs typeface="Arial" panose="020B0604020202020204" pitchFamily="34" charset="0"/>
              </a:rPr>
              <a:t>3, 4 </a:t>
            </a:r>
            <a:endParaRPr lang="pt-BR" sz="2900" dirty="0">
              <a:latin typeface="Arial" panose="020B0604020202020204" pitchFamily="34" charset="0"/>
              <a:cs typeface="Arial" panose="020B0604020202020204" pitchFamily="34" charset="0"/>
            </a:endParaRPr>
          </a:p>
        </p:txBody>
      </p:sp>
      <p:sp>
        <p:nvSpPr>
          <p:cNvPr id="96" name="Syphilis is an old disease with multiple systemic findings. In retinal exam, the patient showed typical acute syphilitic posterior placoid chorioretinitis, as described by Gass, in both eyes, 3 but without subretinal fluid, differing from previous reports. 1…">
            <a:extLst>
              <a:ext uri="{FF2B5EF4-FFF2-40B4-BE49-F238E27FC236}">
                <a16:creationId xmlns:a16="http://schemas.microsoft.com/office/drawing/2014/main" id="{BFFD034F-8EDD-D04F-90BC-1A1D275710E8}"/>
              </a:ext>
            </a:extLst>
          </p:cNvPr>
          <p:cNvSpPr txBox="1"/>
          <p:nvPr/>
        </p:nvSpPr>
        <p:spPr>
          <a:xfrm>
            <a:off x="1994737" y="39051005"/>
            <a:ext cx="14251902" cy="1526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R="331470" algn="just" defTabSz="449580">
              <a:lnSpc>
                <a:spcPct val="110000"/>
              </a:lnSpc>
              <a:defRPr sz="2700">
                <a:latin typeface="Arial"/>
                <a:ea typeface="Arial"/>
                <a:cs typeface="Arial"/>
                <a:sym typeface="Arial"/>
              </a:defRPr>
            </a:pPr>
            <a:r>
              <a:rPr lang="en-US" dirty="0"/>
              <a:t>	</a:t>
            </a:r>
            <a:r>
              <a:rPr lang="en-US" sz="2900" dirty="0"/>
              <a:t>Therefore, our case highlights the need for early diagnosis and management in ocular </a:t>
            </a:r>
            <a:r>
              <a:rPr lang="en-US" sz="2900" dirty="0" err="1"/>
              <a:t>Behçet</a:t>
            </a:r>
            <a:r>
              <a:rPr lang="en-US" sz="2900" dirty="0"/>
              <a:t>, especially with posterior uveitis, in order to prevent severe and permanent visual damage.</a:t>
            </a:r>
            <a:endParaRPr sz="2900" dirty="0"/>
          </a:p>
        </p:txBody>
      </p:sp>
      <p:sp>
        <p:nvSpPr>
          <p:cNvPr id="79" name="CaixaDeTexto 15">
            <a:extLst>
              <a:ext uri="{FF2B5EF4-FFF2-40B4-BE49-F238E27FC236}">
                <a16:creationId xmlns:a16="http://schemas.microsoft.com/office/drawing/2014/main" id="{27314996-76DD-418E-8DF3-BDE5B88693FD}"/>
              </a:ext>
            </a:extLst>
          </p:cNvPr>
          <p:cNvSpPr txBox="1">
            <a:spLocks noChangeArrowheads="1"/>
          </p:cNvSpPr>
          <p:nvPr/>
        </p:nvSpPr>
        <p:spPr bwMode="auto">
          <a:xfrm>
            <a:off x="16458398" y="39099218"/>
            <a:ext cx="14391056" cy="979488"/>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80000" rIns="180000" bIns="180000" anchor="ctr">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pt-BR" altLang="pt-BR" sz="4000" b="1">
                <a:solidFill>
                  <a:schemeClr val="bg1"/>
                </a:solidFill>
                <a:latin typeface="Arial" panose="020B0604020202020204" pitchFamily="34" charset="0"/>
              </a:rPr>
              <a:t>FINANCIAL SUPPORT </a:t>
            </a:r>
          </a:p>
        </p:txBody>
      </p:sp>
      <p:sp>
        <p:nvSpPr>
          <p:cNvPr id="84" name="CaixaDeTexto 16">
            <a:extLst>
              <a:ext uri="{FF2B5EF4-FFF2-40B4-BE49-F238E27FC236}">
                <a16:creationId xmlns:a16="http://schemas.microsoft.com/office/drawing/2014/main" id="{C7A29D0B-F438-4E80-B598-1564AB07932D}"/>
              </a:ext>
            </a:extLst>
          </p:cNvPr>
          <p:cNvSpPr txBox="1">
            <a:spLocks noChangeArrowheads="1"/>
          </p:cNvSpPr>
          <p:nvPr/>
        </p:nvSpPr>
        <p:spPr bwMode="auto">
          <a:xfrm>
            <a:off x="16473487" y="40004808"/>
            <a:ext cx="14354521" cy="679642"/>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spcBef>
                <a:spcPct val="20000"/>
              </a:spcBef>
              <a:buFont typeface="Arial" panose="020B0604020202020204" pitchFamily="34" charset="0"/>
              <a:buChar char="•"/>
              <a:defRPr sz="1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9pPr>
          </a:lstStyle>
          <a:p>
            <a:pPr eaLnBrk="1" hangingPunct="1">
              <a:spcBef>
                <a:spcPct val="0"/>
              </a:spcBef>
              <a:buFontTx/>
              <a:buNone/>
            </a:pPr>
            <a:r>
              <a:rPr lang="pt-BR" altLang="pt-BR" sz="1800" dirty="0">
                <a:latin typeface="Arial" panose="020B0604020202020204" pitchFamily="34" charset="0"/>
              </a:rPr>
              <a:t> </a:t>
            </a:r>
          </a:p>
          <a:p>
            <a:pPr eaLnBrk="1" hangingPunct="1">
              <a:spcBef>
                <a:spcPct val="0"/>
              </a:spcBef>
              <a:buFontTx/>
              <a:buNone/>
            </a:pPr>
            <a:r>
              <a:rPr lang="pt-BR" altLang="pt-BR" sz="1800" dirty="0">
                <a:latin typeface="Arial" panose="020B0604020202020204" pitchFamily="34" charset="0"/>
              </a:rPr>
              <a:t> </a:t>
            </a:r>
          </a:p>
          <a:p>
            <a:pPr eaLnBrk="1" hangingPunct="1">
              <a:spcBef>
                <a:spcPct val="0"/>
              </a:spcBef>
              <a:buFontTx/>
              <a:buNone/>
            </a:pPr>
            <a:r>
              <a:rPr lang="pt-BR" altLang="pt-BR" sz="1800" dirty="0">
                <a:latin typeface="Arial" panose="020B0604020202020204" pitchFamily="34" charset="0"/>
              </a:rPr>
              <a:t> </a:t>
            </a:r>
          </a:p>
          <a:p>
            <a:pPr eaLnBrk="1" hangingPunct="1">
              <a:spcBef>
                <a:spcPct val="0"/>
              </a:spcBef>
              <a:buFontTx/>
              <a:buNone/>
            </a:pPr>
            <a:endParaRPr lang="pt-BR" altLang="pt-BR" sz="1800" dirty="0">
              <a:latin typeface="Arial" panose="020B0604020202020204" pitchFamily="34" charset="0"/>
            </a:endParaRPr>
          </a:p>
        </p:txBody>
      </p:sp>
      <p:sp>
        <p:nvSpPr>
          <p:cNvPr id="2" name="CaixaDeTexto 1">
            <a:extLst>
              <a:ext uri="{FF2B5EF4-FFF2-40B4-BE49-F238E27FC236}">
                <a16:creationId xmlns:a16="http://schemas.microsoft.com/office/drawing/2014/main" id="{8DA7F1F3-D2ED-4E14-B487-109B4F606F16}"/>
              </a:ext>
            </a:extLst>
          </p:cNvPr>
          <p:cNvSpPr txBox="1"/>
          <p:nvPr/>
        </p:nvSpPr>
        <p:spPr>
          <a:xfrm>
            <a:off x="16510030" y="40106925"/>
            <a:ext cx="1446934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319587" rtl="0" fontAlgn="auto" latinLnBrk="0" hangingPunct="0">
              <a:lnSpc>
                <a:spcPct val="100000"/>
              </a:lnSpc>
              <a:spcBef>
                <a:spcPts val="0"/>
              </a:spcBef>
              <a:spcAft>
                <a:spcPts val="0"/>
              </a:spcAft>
              <a:buClrTx/>
              <a:buSzTx/>
              <a:buFontTx/>
              <a:buNone/>
              <a:tabLst/>
            </a:pPr>
            <a:r>
              <a:rPr lang="en-US" sz="2800" dirty="0">
                <a:latin typeface="Arial" panose="020B0604020202020204" pitchFamily="34" charset="0"/>
                <a:cs typeface="Arial" panose="020B0604020202020204" pitchFamily="34" charset="0"/>
              </a:rPr>
              <a:t>The authors declare no financial support or conflicts of interests.</a:t>
            </a:r>
            <a:endParaRPr kumimoji="0" lang="pt-B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pic>
        <p:nvPicPr>
          <p:cNvPr id="4" name="Imagem 3">
            <a:extLst>
              <a:ext uri="{FF2B5EF4-FFF2-40B4-BE49-F238E27FC236}">
                <a16:creationId xmlns:a16="http://schemas.microsoft.com/office/drawing/2014/main" id="{3FD074DB-C164-45A1-8F2C-253A1806475A}"/>
              </a:ext>
            </a:extLst>
          </p:cNvPr>
          <p:cNvPicPr>
            <a:picLocks noChangeAspect="1"/>
          </p:cNvPicPr>
          <p:nvPr/>
        </p:nvPicPr>
        <p:blipFill>
          <a:blip r:embed="rId18"/>
          <a:stretch>
            <a:fillRect/>
          </a:stretch>
        </p:blipFill>
        <p:spPr>
          <a:xfrm>
            <a:off x="25915727" y="32290593"/>
            <a:ext cx="4789929" cy="2026140"/>
          </a:xfrm>
          <a:prstGeom prst="rect">
            <a:avLst/>
          </a:prstGeom>
        </p:spPr>
      </p:pic>
      <p:pic>
        <p:nvPicPr>
          <p:cNvPr id="6" name="Imagem 5">
            <a:extLst>
              <a:ext uri="{FF2B5EF4-FFF2-40B4-BE49-F238E27FC236}">
                <a16:creationId xmlns:a16="http://schemas.microsoft.com/office/drawing/2014/main" id="{5F884353-C021-44AA-9DAE-135728BF7A66}"/>
              </a:ext>
            </a:extLst>
          </p:cNvPr>
          <p:cNvPicPr>
            <a:picLocks noChangeAspect="1"/>
          </p:cNvPicPr>
          <p:nvPr/>
        </p:nvPicPr>
        <p:blipFill>
          <a:blip r:embed="rId19"/>
          <a:stretch>
            <a:fillRect/>
          </a:stretch>
        </p:blipFill>
        <p:spPr>
          <a:xfrm>
            <a:off x="25653403" y="29074310"/>
            <a:ext cx="5052253" cy="2088331"/>
          </a:xfrm>
          <a:prstGeom prst="rect">
            <a:avLst/>
          </a:prstGeom>
        </p:spPr>
      </p:pic>
      <p:pic>
        <p:nvPicPr>
          <p:cNvPr id="8" name="Imagem 7">
            <a:extLst>
              <a:ext uri="{FF2B5EF4-FFF2-40B4-BE49-F238E27FC236}">
                <a16:creationId xmlns:a16="http://schemas.microsoft.com/office/drawing/2014/main" id="{E7EE59BF-FE85-476F-A833-12DAB1C89E1C}"/>
              </a:ext>
            </a:extLst>
          </p:cNvPr>
          <p:cNvPicPr>
            <a:picLocks noChangeAspect="1"/>
          </p:cNvPicPr>
          <p:nvPr/>
        </p:nvPicPr>
        <p:blipFill>
          <a:blip r:embed="rId20"/>
          <a:stretch>
            <a:fillRect/>
          </a:stretch>
        </p:blipFill>
        <p:spPr>
          <a:xfrm>
            <a:off x="24172101" y="29074198"/>
            <a:ext cx="2078043" cy="2091479"/>
          </a:xfrm>
          <a:prstGeom prst="rect">
            <a:avLst/>
          </a:prstGeom>
        </p:spPr>
      </p:pic>
      <p:pic>
        <p:nvPicPr>
          <p:cNvPr id="9" name="Imagem 8">
            <a:extLst>
              <a:ext uri="{FF2B5EF4-FFF2-40B4-BE49-F238E27FC236}">
                <a16:creationId xmlns:a16="http://schemas.microsoft.com/office/drawing/2014/main" id="{2E4B3C3B-C445-43A6-89A2-E101B8307790}"/>
              </a:ext>
            </a:extLst>
          </p:cNvPr>
          <p:cNvPicPr>
            <a:picLocks noChangeAspect="1"/>
          </p:cNvPicPr>
          <p:nvPr/>
        </p:nvPicPr>
        <p:blipFill>
          <a:blip r:embed="rId21"/>
          <a:stretch>
            <a:fillRect/>
          </a:stretch>
        </p:blipFill>
        <p:spPr>
          <a:xfrm>
            <a:off x="24219101" y="32232600"/>
            <a:ext cx="2031044" cy="2117911"/>
          </a:xfrm>
          <a:prstGeom prst="rect">
            <a:avLst/>
          </a:prstGeom>
        </p:spPr>
      </p:pic>
      <p:sp>
        <p:nvSpPr>
          <p:cNvPr id="97" name="Right Eye - Before Treatment">
            <a:extLst>
              <a:ext uri="{FF2B5EF4-FFF2-40B4-BE49-F238E27FC236}">
                <a16:creationId xmlns:a16="http://schemas.microsoft.com/office/drawing/2014/main" id="{0E7E9BE3-ECF8-4916-8129-87A83C5BE552}"/>
              </a:ext>
            </a:extLst>
          </p:cNvPr>
          <p:cNvSpPr txBox="1"/>
          <p:nvPr/>
        </p:nvSpPr>
        <p:spPr>
          <a:xfrm>
            <a:off x="24261031" y="28353434"/>
            <a:ext cx="7508314" cy="607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defTabSz="449580">
              <a:lnSpc>
                <a:spcPct val="140000"/>
              </a:lnSpc>
              <a:defRPr sz="2700" b="1">
                <a:latin typeface="+mn-lt"/>
                <a:ea typeface="+mn-ea"/>
                <a:cs typeface="+mn-cs"/>
                <a:sym typeface="Helvetica"/>
              </a:defRPr>
            </a:pPr>
            <a:r>
              <a:rPr dirty="0"/>
              <a:t>Right Eye – </a:t>
            </a:r>
            <a:r>
              <a:rPr lang="en-US" dirty="0"/>
              <a:t>Current macular status</a:t>
            </a:r>
            <a:endParaRPr dirty="0"/>
          </a:p>
        </p:txBody>
      </p:sp>
      <p:sp>
        <p:nvSpPr>
          <p:cNvPr id="98" name="Right Eye - Before Treatment">
            <a:extLst>
              <a:ext uri="{FF2B5EF4-FFF2-40B4-BE49-F238E27FC236}">
                <a16:creationId xmlns:a16="http://schemas.microsoft.com/office/drawing/2014/main" id="{B3AC9F8B-B3D1-4ED2-A4B3-A8E37421C7EA}"/>
              </a:ext>
            </a:extLst>
          </p:cNvPr>
          <p:cNvSpPr txBox="1"/>
          <p:nvPr/>
        </p:nvSpPr>
        <p:spPr>
          <a:xfrm>
            <a:off x="24216673" y="31417018"/>
            <a:ext cx="7508314" cy="624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R="331470" defTabSz="449580">
              <a:lnSpc>
                <a:spcPct val="140000"/>
              </a:lnSpc>
              <a:defRPr sz="2700" b="1">
                <a:latin typeface="+mn-lt"/>
                <a:ea typeface="+mn-ea"/>
                <a:cs typeface="+mn-cs"/>
                <a:sym typeface="Helvetica"/>
              </a:defRPr>
            </a:pPr>
            <a:r>
              <a:rPr dirty="0"/>
              <a:t>Left Eye – </a:t>
            </a:r>
            <a:r>
              <a:rPr lang="en-US" dirty="0"/>
              <a:t>Current macular status</a:t>
            </a:r>
            <a:endParaRPr dirty="0"/>
          </a:p>
        </p:txBody>
      </p:sp>
      <p:sp>
        <p:nvSpPr>
          <p:cNvPr id="40" name="DISCUSSION"/>
          <p:cNvSpPr txBox="1"/>
          <p:nvPr/>
        </p:nvSpPr>
        <p:spPr>
          <a:xfrm>
            <a:off x="1963204" y="32855186"/>
            <a:ext cx="14152848" cy="979067"/>
          </a:xfrm>
          <a:prstGeom prst="rect">
            <a:avLst/>
          </a:prstGeom>
          <a:solidFill>
            <a:srgbClr val="00457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anchor="ctr">
            <a:spAutoFit/>
          </a:bodyPr>
          <a:lstStyle>
            <a:lvl1pPr>
              <a:defRPr sz="4000" b="1">
                <a:solidFill>
                  <a:srgbClr val="FFFFFF"/>
                </a:solidFill>
                <a:latin typeface="Arial"/>
                <a:ea typeface="Arial"/>
                <a:cs typeface="Arial"/>
                <a:sym typeface="Arial"/>
              </a:defRPr>
            </a:lvl1pPr>
          </a:lstStyle>
          <a:p>
            <a:r>
              <a:t>DISCUSSION</a:t>
            </a:r>
          </a:p>
        </p:txBody>
      </p:sp>
      <p:sp>
        <p:nvSpPr>
          <p:cNvPr id="99" name="1">
            <a:extLst>
              <a:ext uri="{FF2B5EF4-FFF2-40B4-BE49-F238E27FC236}">
                <a16:creationId xmlns:a16="http://schemas.microsoft.com/office/drawing/2014/main" id="{22AB2018-3F5C-47E1-A554-39404287CDE0}"/>
              </a:ext>
            </a:extLst>
          </p:cNvPr>
          <p:cNvSpPr txBox="1"/>
          <p:nvPr/>
        </p:nvSpPr>
        <p:spPr>
          <a:xfrm>
            <a:off x="30105892" y="30749052"/>
            <a:ext cx="765097"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A</a:t>
            </a:r>
          </a:p>
        </p:txBody>
      </p:sp>
      <p:sp>
        <p:nvSpPr>
          <p:cNvPr id="100" name="1">
            <a:extLst>
              <a:ext uri="{FF2B5EF4-FFF2-40B4-BE49-F238E27FC236}">
                <a16:creationId xmlns:a16="http://schemas.microsoft.com/office/drawing/2014/main" id="{17148651-9E99-4833-BBFA-818D989A0FA6}"/>
              </a:ext>
            </a:extLst>
          </p:cNvPr>
          <p:cNvSpPr txBox="1"/>
          <p:nvPr/>
        </p:nvSpPr>
        <p:spPr>
          <a:xfrm>
            <a:off x="30120170" y="33916758"/>
            <a:ext cx="886528" cy="33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700" b="1">
                <a:solidFill>
                  <a:srgbClr val="FFFFFF"/>
                </a:solidFill>
                <a:latin typeface="Arial"/>
                <a:ea typeface="Arial"/>
                <a:cs typeface="Arial"/>
                <a:sym typeface="Arial"/>
              </a:defRPr>
            </a:lvl1pPr>
          </a:lstStyle>
          <a:p>
            <a:r>
              <a:rPr dirty="0"/>
              <a:t>B</a:t>
            </a:r>
          </a:p>
        </p:txBody>
      </p:sp>
    </p:spTree>
  </p:cSld>
  <p:clrMapOvr>
    <a:masterClrMapping/>
  </p:clrMapOvr>
  <p:transition spd="med"/>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319587"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141</TotalTime>
  <Words>937</Words>
  <Application>Microsoft Office PowerPoint</Application>
  <PresentationFormat>Personalizar</PresentationFormat>
  <Paragraphs>68</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Helvetica</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Mariana Davi</dc:creator>
  <cp:lastModifiedBy>Mariana Davi</cp:lastModifiedBy>
  <cp:revision>5</cp:revision>
  <dcterms:modified xsi:type="dcterms:W3CDTF">2019-11-28T22:14:55Z</dcterms:modified>
</cp:coreProperties>
</file>