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  <Override PartName="/ppt/media/image3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32397700" cy="43205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0" algn="l" defTabSz="432054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85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0" name="Shape 11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320540" latinLnBrk="0">
      <a:defRPr sz="1200">
        <a:latin typeface="+mn-lt"/>
        <a:ea typeface="+mn-ea"/>
        <a:cs typeface="+mn-cs"/>
        <a:sym typeface="Calibri"/>
      </a:defRPr>
    </a:lvl1pPr>
    <a:lvl2pPr indent="228600" defTabSz="4320540" latinLnBrk="0">
      <a:defRPr sz="1200">
        <a:latin typeface="+mn-lt"/>
        <a:ea typeface="+mn-ea"/>
        <a:cs typeface="+mn-cs"/>
        <a:sym typeface="Calibri"/>
      </a:defRPr>
    </a:lvl2pPr>
    <a:lvl3pPr indent="457200" defTabSz="4320540" latinLnBrk="0">
      <a:defRPr sz="1200">
        <a:latin typeface="+mn-lt"/>
        <a:ea typeface="+mn-ea"/>
        <a:cs typeface="+mn-cs"/>
        <a:sym typeface="Calibri"/>
      </a:defRPr>
    </a:lvl3pPr>
    <a:lvl4pPr indent="685800" defTabSz="4320540" latinLnBrk="0">
      <a:defRPr sz="1200">
        <a:latin typeface="+mn-lt"/>
        <a:ea typeface="+mn-ea"/>
        <a:cs typeface="+mn-cs"/>
        <a:sym typeface="Calibri"/>
      </a:defRPr>
    </a:lvl4pPr>
    <a:lvl5pPr indent="914400" defTabSz="4320540" latinLnBrk="0">
      <a:defRPr sz="1200">
        <a:latin typeface="+mn-lt"/>
        <a:ea typeface="+mn-ea"/>
        <a:cs typeface="+mn-cs"/>
        <a:sym typeface="Calibri"/>
      </a:defRPr>
    </a:lvl5pPr>
    <a:lvl6pPr indent="1143000" defTabSz="4320540" latinLnBrk="0">
      <a:defRPr sz="1200">
        <a:latin typeface="+mn-lt"/>
        <a:ea typeface="+mn-ea"/>
        <a:cs typeface="+mn-cs"/>
        <a:sym typeface="Calibri"/>
      </a:defRPr>
    </a:lvl6pPr>
    <a:lvl7pPr indent="1371600" defTabSz="4320540" latinLnBrk="0">
      <a:defRPr sz="1200">
        <a:latin typeface="+mn-lt"/>
        <a:ea typeface="+mn-ea"/>
        <a:cs typeface="+mn-cs"/>
        <a:sym typeface="Calibri"/>
      </a:defRPr>
    </a:lvl7pPr>
    <a:lvl8pPr indent="1600200" defTabSz="4320540" latinLnBrk="0">
      <a:defRPr sz="1200">
        <a:latin typeface="+mn-lt"/>
        <a:ea typeface="+mn-ea"/>
        <a:cs typeface="+mn-cs"/>
        <a:sym typeface="Calibri"/>
      </a:defRPr>
    </a:lvl8pPr>
    <a:lvl9pPr indent="1828800" defTabSz="432054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/>
          <p:nvPr>
            <p:ph type="title"/>
          </p:nvPr>
        </p:nvSpPr>
        <p:spPr>
          <a:xfrm>
            <a:off x="2430303" y="13421678"/>
            <a:ext cx="27543448" cy="9261165"/>
          </a:xfrm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12" name="Nível de Corpo Um…"/>
          <p:cNvSpPr txBox="1"/>
          <p:nvPr>
            <p:ph type="body" sz="quarter" idx="1"/>
          </p:nvPr>
        </p:nvSpPr>
        <p:spPr>
          <a:xfrm>
            <a:off x="4860607" y="24483060"/>
            <a:ext cx="22682839" cy="11041387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93" name="Nível de Corpo U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94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o do Título"/>
          <p:cNvSpPr txBox="1"/>
          <p:nvPr>
            <p:ph type="title"/>
          </p:nvPr>
        </p:nvSpPr>
        <p:spPr>
          <a:xfrm>
            <a:off x="23492936" y="1730219"/>
            <a:ext cx="7290918" cy="36864609"/>
          </a:xfrm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102" name="Nível de Corpo Um…"/>
          <p:cNvSpPr txBox="1"/>
          <p:nvPr>
            <p:ph type="body" idx="1"/>
          </p:nvPr>
        </p:nvSpPr>
        <p:spPr>
          <a:xfrm>
            <a:off x="1620203" y="1730219"/>
            <a:ext cx="21332666" cy="36864609"/>
          </a:xfrm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0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21" name="Nível de Corpo U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2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o Título"/>
          <p:cNvSpPr txBox="1"/>
          <p:nvPr>
            <p:ph type="title"/>
          </p:nvPr>
        </p:nvSpPr>
        <p:spPr>
          <a:xfrm>
            <a:off x="2559696" y="27763474"/>
            <a:ext cx="27543445" cy="8581080"/>
          </a:xfrm>
          <a:prstGeom prst="rect">
            <a:avLst/>
          </a:prstGeom>
        </p:spPr>
        <p:txBody>
          <a:bodyPr anchor="t"/>
          <a:lstStyle>
            <a:lvl1pPr algn="l">
              <a:defRPr b="1" cap="all" sz="18900"/>
            </a:lvl1pPr>
          </a:lstStyle>
          <a:p>
            <a:pPr/>
            <a:r>
              <a:t>Texto do Título</a:t>
            </a:r>
          </a:p>
        </p:txBody>
      </p:sp>
      <p:sp>
        <p:nvSpPr>
          <p:cNvPr id="30" name="Nível de Corpo Um…"/>
          <p:cNvSpPr txBox="1"/>
          <p:nvPr>
            <p:ph type="body" sz="quarter" idx="1"/>
          </p:nvPr>
        </p:nvSpPr>
        <p:spPr>
          <a:xfrm>
            <a:off x="2559696" y="18312294"/>
            <a:ext cx="27543445" cy="9451185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2200"/>
              </a:spcBef>
              <a:buSzTx/>
              <a:buFontTx/>
              <a:buNone/>
              <a:defRPr sz="9500">
                <a:solidFill>
                  <a:srgbClr val="888888"/>
                </a:solidFill>
              </a:defRPr>
            </a:lvl1pPr>
            <a:lvl2pPr marL="0" indent="0">
              <a:spcBef>
                <a:spcPts val="2200"/>
              </a:spcBef>
              <a:buSzTx/>
              <a:buFontTx/>
              <a:buNone/>
              <a:defRPr sz="9500">
                <a:solidFill>
                  <a:srgbClr val="888888"/>
                </a:solidFill>
              </a:defRPr>
            </a:lvl2pPr>
            <a:lvl3pPr marL="0" indent="0">
              <a:spcBef>
                <a:spcPts val="2200"/>
              </a:spcBef>
              <a:buSzTx/>
              <a:buFontTx/>
              <a:buNone/>
              <a:defRPr sz="9500">
                <a:solidFill>
                  <a:srgbClr val="888888"/>
                </a:solidFill>
              </a:defRPr>
            </a:lvl3pPr>
            <a:lvl4pPr marL="0" indent="0">
              <a:spcBef>
                <a:spcPts val="2200"/>
              </a:spcBef>
              <a:buSzTx/>
              <a:buFontTx/>
              <a:buNone/>
              <a:defRPr sz="9500">
                <a:solidFill>
                  <a:srgbClr val="888888"/>
                </a:solidFill>
              </a:defRPr>
            </a:lvl4pPr>
            <a:lvl5pPr marL="0" indent="0">
              <a:spcBef>
                <a:spcPts val="2200"/>
              </a:spcBef>
              <a:buSzTx/>
              <a:buFontTx/>
              <a:buNone/>
              <a:defRPr sz="9500">
                <a:solidFill>
                  <a:srgbClr val="888888"/>
                </a:solidFill>
              </a:defRPr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1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39" name="Nível de Corpo Um…"/>
          <p:cNvSpPr txBox="1"/>
          <p:nvPr>
            <p:ph type="body" sz="half" idx="1"/>
          </p:nvPr>
        </p:nvSpPr>
        <p:spPr>
          <a:xfrm>
            <a:off x="1620201" y="10081262"/>
            <a:ext cx="14311790" cy="28513572"/>
          </a:xfrm>
          <a:prstGeom prst="rect">
            <a:avLst/>
          </a:prstGeom>
        </p:spPr>
        <p:txBody>
          <a:bodyPr/>
          <a:lstStyle>
            <a:lvl1pPr>
              <a:spcBef>
                <a:spcPts val="3100"/>
              </a:spcBef>
              <a:defRPr sz="13200"/>
            </a:lvl1pPr>
            <a:lvl2pPr marL="3737457" indent="-1577188">
              <a:spcBef>
                <a:spcPts val="3100"/>
              </a:spcBef>
              <a:defRPr sz="13200"/>
            </a:lvl2pPr>
            <a:lvl3pPr marL="5821359" indent="-1500818">
              <a:spcBef>
                <a:spcPts val="3100"/>
              </a:spcBef>
              <a:defRPr sz="13200"/>
            </a:lvl3pPr>
            <a:lvl4pPr marL="8158195" indent="-1677385">
              <a:spcBef>
                <a:spcPts val="3100"/>
              </a:spcBef>
              <a:defRPr sz="13200"/>
            </a:lvl4pPr>
            <a:lvl5pPr marL="10318466" indent="-1677385">
              <a:spcBef>
                <a:spcPts val="3100"/>
              </a:spcBef>
              <a:defRPr sz="132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0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48" name="Nível de Corpo Um…"/>
          <p:cNvSpPr txBox="1"/>
          <p:nvPr>
            <p:ph type="body" sz="quarter" idx="1"/>
          </p:nvPr>
        </p:nvSpPr>
        <p:spPr>
          <a:xfrm>
            <a:off x="1620203" y="9671212"/>
            <a:ext cx="14317418" cy="403050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2700"/>
              </a:spcBef>
              <a:buSzTx/>
              <a:buFontTx/>
              <a:buNone/>
              <a:defRPr b="1" sz="11300"/>
            </a:lvl1pPr>
            <a:lvl2pPr marL="0" indent="0">
              <a:spcBef>
                <a:spcPts val="2700"/>
              </a:spcBef>
              <a:buSzTx/>
              <a:buFontTx/>
              <a:buNone/>
              <a:defRPr b="1" sz="11300"/>
            </a:lvl2pPr>
            <a:lvl3pPr marL="0" indent="0">
              <a:spcBef>
                <a:spcPts val="2700"/>
              </a:spcBef>
              <a:buSzTx/>
              <a:buFontTx/>
              <a:buNone/>
              <a:defRPr b="1" sz="11300"/>
            </a:lvl3pPr>
            <a:lvl4pPr marL="0" indent="0">
              <a:spcBef>
                <a:spcPts val="2700"/>
              </a:spcBef>
              <a:buSzTx/>
              <a:buFontTx/>
              <a:buNone/>
              <a:defRPr b="1" sz="11300"/>
            </a:lvl4pPr>
            <a:lvl5pPr marL="0" indent="0">
              <a:spcBef>
                <a:spcPts val="2700"/>
              </a:spcBef>
              <a:buSzTx/>
              <a:buFontTx/>
              <a:buNone/>
              <a:defRPr b="1" sz="113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9" name="Espaço Reservado para Texto 4"/>
          <p:cNvSpPr/>
          <p:nvPr>
            <p:ph type="body" sz="quarter" idx="13"/>
          </p:nvPr>
        </p:nvSpPr>
        <p:spPr>
          <a:xfrm>
            <a:off x="16460807" y="9671212"/>
            <a:ext cx="14323051" cy="4030501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58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o Título"/>
          <p:cNvSpPr txBox="1"/>
          <p:nvPr>
            <p:ph type="title"/>
          </p:nvPr>
        </p:nvSpPr>
        <p:spPr>
          <a:xfrm>
            <a:off x="1620204" y="1720213"/>
            <a:ext cx="10660709" cy="7320920"/>
          </a:xfrm>
          <a:prstGeom prst="rect">
            <a:avLst/>
          </a:prstGeom>
        </p:spPr>
        <p:txBody>
          <a:bodyPr anchor="b"/>
          <a:lstStyle>
            <a:lvl1pPr algn="l">
              <a:defRPr b="1" sz="9500"/>
            </a:lvl1pPr>
          </a:lstStyle>
          <a:p>
            <a:pPr/>
            <a:r>
              <a:t>Texto do Título</a:t>
            </a:r>
          </a:p>
        </p:txBody>
      </p:sp>
      <p:sp>
        <p:nvSpPr>
          <p:cNvPr id="73" name="Nível de Corpo Um…"/>
          <p:cNvSpPr txBox="1"/>
          <p:nvPr>
            <p:ph type="body" idx="1"/>
          </p:nvPr>
        </p:nvSpPr>
        <p:spPr>
          <a:xfrm>
            <a:off x="12669083" y="1720218"/>
            <a:ext cx="18114766" cy="36874612"/>
          </a:xfrm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4" name="Espaço Reservado para Texto 3"/>
          <p:cNvSpPr/>
          <p:nvPr>
            <p:ph type="body" sz="half" idx="13"/>
          </p:nvPr>
        </p:nvSpPr>
        <p:spPr>
          <a:xfrm>
            <a:off x="1620204" y="9041126"/>
            <a:ext cx="10660709" cy="2955369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o Título"/>
          <p:cNvSpPr txBox="1"/>
          <p:nvPr>
            <p:ph type="title"/>
          </p:nvPr>
        </p:nvSpPr>
        <p:spPr>
          <a:xfrm>
            <a:off x="6351420" y="30243778"/>
            <a:ext cx="19442432" cy="3570456"/>
          </a:xfrm>
          <a:prstGeom prst="rect">
            <a:avLst/>
          </a:prstGeom>
        </p:spPr>
        <p:txBody>
          <a:bodyPr anchor="b"/>
          <a:lstStyle>
            <a:lvl1pPr algn="l">
              <a:defRPr b="1" sz="9500"/>
            </a:lvl1pPr>
          </a:lstStyle>
          <a:p>
            <a:pPr/>
            <a:r>
              <a:t>Texto do Título</a:t>
            </a:r>
          </a:p>
        </p:txBody>
      </p:sp>
      <p:sp>
        <p:nvSpPr>
          <p:cNvPr id="83" name="Espaço Reservado para Imagem 2"/>
          <p:cNvSpPr/>
          <p:nvPr>
            <p:ph type="pic" sz="half" idx="13"/>
          </p:nvPr>
        </p:nvSpPr>
        <p:spPr>
          <a:xfrm>
            <a:off x="6351420" y="3860482"/>
            <a:ext cx="19442432" cy="2592324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Nível de Corpo Um…"/>
          <p:cNvSpPr txBox="1"/>
          <p:nvPr>
            <p:ph type="body" sz="quarter" idx="1"/>
          </p:nvPr>
        </p:nvSpPr>
        <p:spPr>
          <a:xfrm>
            <a:off x="6351420" y="33814227"/>
            <a:ext cx="19442432" cy="507063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500"/>
              </a:spcBef>
              <a:buSzTx/>
              <a:buFontTx/>
              <a:buNone/>
              <a:defRPr sz="6600"/>
            </a:lvl1pPr>
            <a:lvl2pPr marL="0" indent="0">
              <a:spcBef>
                <a:spcPts val="1500"/>
              </a:spcBef>
              <a:buSzTx/>
              <a:buFontTx/>
              <a:buNone/>
              <a:defRPr sz="6600"/>
            </a:lvl2pPr>
            <a:lvl3pPr marL="0" indent="0">
              <a:spcBef>
                <a:spcPts val="1500"/>
              </a:spcBef>
              <a:buSzTx/>
              <a:buFontTx/>
              <a:buNone/>
              <a:defRPr sz="6600"/>
            </a:lvl3pPr>
            <a:lvl4pPr marL="0" indent="0">
              <a:spcBef>
                <a:spcPts val="1500"/>
              </a:spcBef>
              <a:buSzTx/>
              <a:buFontTx/>
              <a:buNone/>
              <a:defRPr sz="6600"/>
            </a:lvl4pPr>
            <a:lvl5pPr marL="0" indent="0">
              <a:spcBef>
                <a:spcPts val="1500"/>
              </a:spcBef>
              <a:buSzTx/>
              <a:buFontTx/>
              <a:buNone/>
              <a:defRPr sz="66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8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/>
          <p:nvPr>
            <p:ph type="title"/>
          </p:nvPr>
        </p:nvSpPr>
        <p:spPr>
          <a:xfrm>
            <a:off x="1620203" y="1730219"/>
            <a:ext cx="29163647" cy="7200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6027" tIns="216027" rIns="216027" bIns="216027" anchor="ctr">
            <a:normAutofit fontScale="100000" lnSpcReduction="0"/>
          </a:bodyPr>
          <a:lstStyle/>
          <a:p>
            <a:pPr/>
            <a:r>
              <a:t>Texto do Título</a:t>
            </a:r>
          </a:p>
        </p:txBody>
      </p:sp>
      <p:sp>
        <p:nvSpPr>
          <p:cNvPr id="3" name="Nível de Corpo Um…"/>
          <p:cNvSpPr txBox="1"/>
          <p:nvPr>
            <p:ph type="body" idx="1"/>
          </p:nvPr>
        </p:nvSpPr>
        <p:spPr>
          <a:xfrm>
            <a:off x="1620203" y="10081262"/>
            <a:ext cx="29163647" cy="285135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216027" tIns="216027" rIns="216027" bIns="216027">
            <a:normAutofit fontScale="100000" lnSpcReduction="0"/>
          </a:bodyPr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/>
          <p:nvPr>
            <p:ph type="sldNum" sz="quarter" idx="2"/>
          </p:nvPr>
        </p:nvSpPr>
        <p:spPr>
          <a:xfrm>
            <a:off x="29579848" y="40553673"/>
            <a:ext cx="1204002" cy="1282955"/>
          </a:xfrm>
          <a:prstGeom prst="rect">
            <a:avLst/>
          </a:prstGeom>
          <a:ln w="12700">
            <a:miter lim="400000"/>
          </a:ln>
        </p:spPr>
        <p:txBody>
          <a:bodyPr wrap="none" lIns="216027" tIns="216027" rIns="216027" bIns="216027" anchor="ctr">
            <a:spAutoFit/>
          </a:bodyPr>
          <a:lstStyle>
            <a:lvl1pPr algn="r">
              <a:defRPr sz="57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1620203" marR="0" indent="-1620203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3704780" marR="0" indent="-1544509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15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5763905" marR="0" indent="-1443364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8197656" marR="0" indent="-1716844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15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10357925" marR="0" indent="-1716844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15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12518194" marR="0" indent="-1716844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14678465" marR="0" indent="-1716844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16838736" marR="0" indent="-1716847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18999006" marR="0" indent="-1716847" algn="l" defTabSz="4320540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151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32054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7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1.jpeg"/><Relationship Id="rId5" Type="http://schemas.openxmlformats.org/officeDocument/2006/relationships/image" Target="../media/image1.png"/><Relationship Id="rId6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8EB4E3"/>
            </a:gs>
            <a:gs pos="7000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ítulo 1"/>
          <p:cNvSpPr txBox="1"/>
          <p:nvPr>
            <p:ph type="title"/>
          </p:nvPr>
        </p:nvSpPr>
        <p:spPr>
          <a:xfrm>
            <a:off x="3744640" y="9577364"/>
            <a:ext cx="26930992" cy="3570452"/>
          </a:xfrm>
          <a:prstGeom prst="rect">
            <a:avLst/>
          </a:prstGeom>
        </p:spPr>
        <p:txBody>
          <a:bodyPr/>
          <a:lstStyle/>
          <a:p>
            <a:pPr>
              <a:defRPr b="0" sz="6600">
                <a:latin typeface="Georgia"/>
                <a:ea typeface="Georgia"/>
                <a:cs typeface="Georgia"/>
                <a:sym typeface="Georgia"/>
              </a:defRPr>
            </a:pPr>
            <a:r>
              <a:t>Autor: Leonardo Pimenta de Oliveira</a:t>
            </a:r>
            <a:br/>
            <a:r>
              <a:t>Instituição: Hospital Santa Luzia / Fundação Colombo Spínola</a:t>
            </a:r>
            <a:br/>
            <a:r>
              <a:t>Salvador-Ba</a:t>
            </a:r>
          </a:p>
        </p:txBody>
      </p:sp>
      <p:sp>
        <p:nvSpPr>
          <p:cNvPr id="113" name="Espaço Reservado para Texto 3"/>
          <p:cNvSpPr txBox="1"/>
          <p:nvPr>
            <p:ph type="body" sz="half" idx="1"/>
          </p:nvPr>
        </p:nvSpPr>
        <p:spPr>
          <a:xfrm>
            <a:off x="2808537" y="18002299"/>
            <a:ext cx="26210912" cy="16705857"/>
          </a:xfrm>
          <a:prstGeom prst="rect">
            <a:avLst/>
          </a:prstGeom>
        </p:spPr>
        <p:txBody>
          <a:bodyPr/>
          <a:lstStyle/>
          <a:p>
            <a:pPr algn="ctr"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 </a:t>
            </a:r>
            <a:r>
              <a:rPr sz="7500">
                <a:solidFill>
                  <a:srgbClr val="0070C0"/>
                </a:solidFill>
              </a:rPr>
              <a:t>Distrofia Endotelial - Córnea Guttata</a:t>
            </a:r>
            <a:endParaRPr>
              <a:solidFill>
                <a:srgbClr val="0070C0"/>
              </a:solidFill>
            </a:endParaRPr>
          </a:p>
          <a:p>
            <a:pPr>
              <a:defRPr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defRPr>
            </a:pPr>
          </a:p>
          <a:p>
            <a:pPr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A Distrofia Endotelial, Córnea Guttata não possui padrão de herança definido. Apresenta-se como pequenas vesículas arredondadas na membrana de Descemet, proeminentes em direção ao endotélio.</a:t>
            </a:r>
          </a:p>
          <a:p>
            <a:pPr>
              <a:defRPr>
                <a:latin typeface="Georgia"/>
                <a:ea typeface="Georgia"/>
                <a:cs typeface="Georgia"/>
                <a:sym typeface="Georgia"/>
              </a:defRPr>
            </a:pPr>
          </a:p>
          <a:p>
            <a:pPr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Observa-se melhor, sob a reflexão especular (imagem anexo), onde podemos visualizar o aspecto de “metal batido”.</a:t>
            </a:r>
          </a:p>
          <a:p>
            <a:pPr>
              <a:defRPr>
                <a:latin typeface="Georgia"/>
                <a:ea typeface="Georgia"/>
                <a:cs typeface="Georgia"/>
                <a:sym typeface="Georgia"/>
              </a:defRPr>
            </a:pPr>
          </a:p>
          <a:p>
            <a:pPr>
              <a:defRPr>
                <a:latin typeface="Georgia"/>
                <a:ea typeface="Georgia"/>
                <a:cs typeface="Georgia"/>
                <a:sym typeface="Georgia"/>
              </a:defRPr>
            </a:pPr>
            <a:r>
              <a:t>Representa excrescências anormais da membrana de Descemet, resultado da produção anormal de colágeno da Descemet pelas células endoteias da córnea.</a:t>
            </a:r>
          </a:p>
        </p:txBody>
      </p:sp>
      <p:grpSp>
        <p:nvGrpSpPr>
          <p:cNvPr id="116" name="HSL.jpg"/>
          <p:cNvGrpSpPr/>
          <p:nvPr/>
        </p:nvGrpSpPr>
        <p:grpSpPr>
          <a:xfrm>
            <a:off x="26878219" y="1152428"/>
            <a:ext cx="3866595" cy="3570453"/>
            <a:chOff x="0" y="0"/>
            <a:chExt cx="3866594" cy="3570451"/>
          </a:xfrm>
        </p:grpSpPr>
        <p:pic>
          <p:nvPicPr>
            <p:cNvPr id="114" name="HSL.jpg" descr="HSL.jpg"/>
            <p:cNvPicPr>
              <a:picLocks noChangeAspect="1"/>
            </p:cNvPicPr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102605" y="66391"/>
              <a:ext cx="3661382" cy="330488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15" name="HSL.jpg" descr="HSL.jp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-1"/>
              <a:ext cx="3866595" cy="35704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17" name="IMG_2750.PNG" descr="IMG_2750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323776" y="1152428"/>
            <a:ext cx="13115943" cy="357045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gradFill flip="none" rotWithShape="1">
          <a:gsLst>
            <a:gs pos="0">
              <a:srgbClr val="8EB4E3"/>
            </a:gs>
            <a:gs pos="7000">
              <a:srgbClr val="B0C6E1"/>
            </a:gs>
            <a:gs pos="83000">
              <a:srgbClr val="B0C6E1"/>
            </a:gs>
            <a:gs pos="100000">
              <a:srgbClr val="CAD9EB"/>
            </a:gs>
          </a:gsLst>
          <a:lin ang="5400000" scaled="0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IMG_8486.jpg" descr="IMG_8486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99334" y="4955160"/>
            <a:ext cx="18837049" cy="1978934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IMG_8559.jpg" descr="IMG_8559.jp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3304591" y="25569332"/>
            <a:ext cx="16468646" cy="1729444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23" name="HSL.jpg"/>
          <p:cNvGrpSpPr/>
          <p:nvPr/>
        </p:nvGrpSpPr>
        <p:grpSpPr>
          <a:xfrm>
            <a:off x="26878219" y="1152428"/>
            <a:ext cx="3866595" cy="3570453"/>
            <a:chOff x="0" y="0"/>
            <a:chExt cx="3866594" cy="3570451"/>
          </a:xfrm>
        </p:grpSpPr>
        <p:pic>
          <p:nvPicPr>
            <p:cNvPr id="121" name="HSL.jpg" descr="HSL.jp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102605" y="66391"/>
              <a:ext cx="3661382" cy="330488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22" name="HSL.jpg" descr="HSL.jpg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-1" y="-1"/>
              <a:ext cx="3866595" cy="3570452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24" name="IMG_2750.PNG" descr="IMG_2750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323776" y="1152428"/>
            <a:ext cx="13115943" cy="357045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32054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5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32054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5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Tema do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432054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5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32054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85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